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95" r:id="rId10"/>
    <p:sldId id="296" r:id="rId11"/>
    <p:sldId id="297" r:id="rId12"/>
    <p:sldId id="268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82" r:id="rId22"/>
    <p:sldId id="277" r:id="rId23"/>
    <p:sldId id="294" r:id="rId24"/>
    <p:sldId id="280" r:id="rId25"/>
    <p:sldId id="278" r:id="rId26"/>
    <p:sldId id="279" r:id="rId27"/>
    <p:sldId id="281" r:id="rId28"/>
    <p:sldId id="283" r:id="rId29"/>
    <p:sldId id="284" r:id="rId30"/>
    <p:sldId id="285" r:id="rId31"/>
    <p:sldId id="288" r:id="rId32"/>
    <p:sldId id="286" r:id="rId33"/>
    <p:sldId id="289" r:id="rId34"/>
    <p:sldId id="287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8A2A9-AE2B-4E11-A0F7-50051C30315A}" v="55" dt="2024-03-08T07:56:23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시모 류" userId="0e7994c1d25ebf63" providerId="LiveId" clId="{98F8A2A9-AE2B-4E11-A0F7-50051C30315A}"/>
    <pc:docChg chg="undo redo custSel addSld delSld modSld sldOrd">
      <pc:chgData name="시모 류" userId="0e7994c1d25ebf63" providerId="LiveId" clId="{98F8A2A9-AE2B-4E11-A0F7-50051C30315A}" dt="2024-03-09T01:53:18.231" v="4060" actId="47"/>
      <pc:docMkLst>
        <pc:docMk/>
      </pc:docMkLst>
      <pc:sldChg chg="modSp mod">
        <pc:chgData name="시모 류" userId="0e7994c1d25ebf63" providerId="LiveId" clId="{98F8A2A9-AE2B-4E11-A0F7-50051C30315A}" dt="2024-03-08T06:49:32.404" v="3851" actId="20577"/>
        <pc:sldMkLst>
          <pc:docMk/>
          <pc:sldMk cId="2553203918" sldId="260"/>
        </pc:sldMkLst>
        <pc:spChg chg="mod">
          <ac:chgData name="시모 류" userId="0e7994c1d25ebf63" providerId="LiveId" clId="{98F8A2A9-AE2B-4E11-A0F7-50051C30315A}" dt="2024-03-08T06:49:32.404" v="3851" actId="20577"/>
          <ac:spMkLst>
            <pc:docMk/>
            <pc:sldMk cId="2553203918" sldId="260"/>
            <ac:spMk id="3" creationId="{3911039E-4161-F241-19BD-07C27657C45E}"/>
          </ac:spMkLst>
        </pc:spChg>
      </pc:sldChg>
      <pc:sldChg chg="addSp modSp mod">
        <pc:chgData name="시모 류" userId="0e7994c1d25ebf63" providerId="LiveId" clId="{98F8A2A9-AE2B-4E11-A0F7-50051C30315A}" dt="2024-03-08T04:51:10.970" v="330" actId="20577"/>
        <pc:sldMkLst>
          <pc:docMk/>
          <pc:sldMk cId="2652944523" sldId="261"/>
        </pc:sldMkLst>
        <pc:spChg chg="mod">
          <ac:chgData name="시모 류" userId="0e7994c1d25ebf63" providerId="LiveId" clId="{98F8A2A9-AE2B-4E11-A0F7-50051C30315A}" dt="2024-03-08T04:46:35.149" v="82" actId="20577"/>
          <ac:spMkLst>
            <pc:docMk/>
            <pc:sldMk cId="2652944523" sldId="261"/>
            <ac:spMk id="2" creationId="{0DFBF55F-5180-DE00-A7C3-FAAF0E9095C8}"/>
          </ac:spMkLst>
        </pc:spChg>
        <pc:spChg chg="mod">
          <ac:chgData name="시모 류" userId="0e7994c1d25ebf63" providerId="LiveId" clId="{98F8A2A9-AE2B-4E11-A0F7-50051C30315A}" dt="2024-03-08T04:51:10.970" v="330" actId="20577"/>
          <ac:spMkLst>
            <pc:docMk/>
            <pc:sldMk cId="2652944523" sldId="261"/>
            <ac:spMk id="3" creationId="{D6974116-46D7-C077-0EF6-62F4B235C8BE}"/>
          </ac:spMkLst>
        </pc:spChg>
        <pc:picChg chg="add mod">
          <ac:chgData name="시모 류" userId="0e7994c1d25ebf63" providerId="LiveId" clId="{98F8A2A9-AE2B-4E11-A0F7-50051C30315A}" dt="2024-03-08T04:46:42.775" v="87" actId="1076"/>
          <ac:picMkLst>
            <pc:docMk/>
            <pc:sldMk cId="2652944523" sldId="261"/>
            <ac:picMk id="1026" creationId="{1F225399-9382-C96D-FEC7-ACA0DE5B0C45}"/>
          </ac:picMkLst>
        </pc:picChg>
      </pc:sldChg>
      <pc:sldChg chg="modSp new del mod ord">
        <pc:chgData name="시모 류" userId="0e7994c1d25ebf63" providerId="LiveId" clId="{98F8A2A9-AE2B-4E11-A0F7-50051C30315A}" dt="2024-03-08T06:48:15.580" v="3846" actId="47"/>
        <pc:sldMkLst>
          <pc:docMk/>
          <pc:sldMk cId="431081611" sldId="262"/>
        </pc:sldMkLst>
        <pc:spChg chg="mod">
          <ac:chgData name="시모 류" userId="0e7994c1d25ebf63" providerId="LiveId" clId="{98F8A2A9-AE2B-4E11-A0F7-50051C30315A}" dt="2024-03-08T04:44:55.095" v="60" actId="20577"/>
          <ac:spMkLst>
            <pc:docMk/>
            <pc:sldMk cId="431081611" sldId="262"/>
            <ac:spMk id="2" creationId="{68099E54-D396-634A-3FD2-A90A2F6CE478}"/>
          </ac:spMkLst>
        </pc:spChg>
      </pc:sldChg>
      <pc:sldChg chg="modSp new mod">
        <pc:chgData name="시모 류" userId="0e7994c1d25ebf63" providerId="LiveId" clId="{98F8A2A9-AE2B-4E11-A0F7-50051C30315A}" dt="2024-03-08T04:52:17.790" v="351" actId="21"/>
        <pc:sldMkLst>
          <pc:docMk/>
          <pc:sldMk cId="116705971" sldId="263"/>
        </pc:sldMkLst>
        <pc:spChg chg="mod">
          <ac:chgData name="시모 류" userId="0e7994c1d25ebf63" providerId="LiveId" clId="{98F8A2A9-AE2B-4E11-A0F7-50051C30315A}" dt="2024-03-08T04:45:27.113" v="70" actId="20577"/>
          <ac:spMkLst>
            <pc:docMk/>
            <pc:sldMk cId="116705971" sldId="263"/>
            <ac:spMk id="2" creationId="{AD238908-AA5D-26A9-B8A9-3B3D08ED6FF2}"/>
          </ac:spMkLst>
        </pc:spChg>
        <pc:spChg chg="mod">
          <ac:chgData name="시모 류" userId="0e7994c1d25ebf63" providerId="LiveId" clId="{98F8A2A9-AE2B-4E11-A0F7-50051C30315A}" dt="2024-03-08T04:52:17.790" v="351" actId="21"/>
          <ac:spMkLst>
            <pc:docMk/>
            <pc:sldMk cId="116705971" sldId="263"/>
            <ac:spMk id="3" creationId="{49B37EC9-9E83-8A3A-B03F-4262F95297F5}"/>
          </ac:spMkLst>
        </pc:spChg>
      </pc:sldChg>
      <pc:sldChg chg="addSp delSp modSp new mod">
        <pc:chgData name="시모 류" userId="0e7994c1d25ebf63" providerId="LiveId" clId="{98F8A2A9-AE2B-4E11-A0F7-50051C30315A}" dt="2024-03-08T04:50:10.286" v="314" actId="5793"/>
        <pc:sldMkLst>
          <pc:docMk/>
          <pc:sldMk cId="1408694021" sldId="264"/>
        </pc:sldMkLst>
        <pc:spChg chg="mod">
          <ac:chgData name="시모 류" userId="0e7994c1d25ebf63" providerId="LiveId" clId="{98F8A2A9-AE2B-4E11-A0F7-50051C30315A}" dt="2024-03-08T04:48:42.967" v="138" actId="20577"/>
          <ac:spMkLst>
            <pc:docMk/>
            <pc:sldMk cId="1408694021" sldId="264"/>
            <ac:spMk id="2" creationId="{7B11EB52-8F2D-E4EF-5AB9-8CDDBDCE94B5}"/>
          </ac:spMkLst>
        </pc:spChg>
        <pc:spChg chg="add del mod">
          <ac:chgData name="시모 류" userId="0e7994c1d25ebf63" providerId="LiveId" clId="{98F8A2A9-AE2B-4E11-A0F7-50051C30315A}" dt="2024-03-08T04:50:10.286" v="314" actId="5793"/>
          <ac:spMkLst>
            <pc:docMk/>
            <pc:sldMk cId="1408694021" sldId="264"/>
            <ac:spMk id="3" creationId="{57E29E6A-177B-97FE-C135-6B155149A8AB}"/>
          </ac:spMkLst>
        </pc:spChg>
        <pc:spChg chg="add mod">
          <ac:chgData name="시모 류" userId="0e7994c1d25ebf63" providerId="LiveId" clId="{98F8A2A9-AE2B-4E11-A0F7-50051C30315A}" dt="2024-03-08T04:48:45.003" v="140"/>
          <ac:spMkLst>
            <pc:docMk/>
            <pc:sldMk cId="1408694021" sldId="264"/>
            <ac:spMk id="4" creationId="{2E676136-BDD3-291C-A18A-169F14A1CBB9}"/>
          </ac:spMkLst>
        </pc:spChg>
        <pc:spChg chg="add">
          <ac:chgData name="시모 류" userId="0e7994c1d25ebf63" providerId="LiveId" clId="{98F8A2A9-AE2B-4E11-A0F7-50051C30315A}" dt="2024-03-08T04:48:47.615" v="142"/>
          <ac:spMkLst>
            <pc:docMk/>
            <pc:sldMk cId="1408694021" sldId="264"/>
            <ac:spMk id="5" creationId="{CBEDB372-9DCD-851C-FE10-B81A377B82C3}"/>
          </ac:spMkLst>
        </pc:spChg>
        <pc:picChg chg="add mod">
          <ac:chgData name="시모 류" userId="0e7994c1d25ebf63" providerId="LiveId" clId="{98F8A2A9-AE2B-4E11-A0F7-50051C30315A}" dt="2024-03-08T04:49:41.225" v="247" actId="1076"/>
          <ac:picMkLst>
            <pc:docMk/>
            <pc:sldMk cId="1408694021" sldId="264"/>
            <ac:picMk id="7" creationId="{95A9CC5F-24A2-C758-73CF-7DA6F681A4F6}"/>
          </ac:picMkLst>
        </pc:picChg>
      </pc:sldChg>
      <pc:sldChg chg="new del">
        <pc:chgData name="시모 류" userId="0e7994c1d25ebf63" providerId="LiveId" clId="{98F8A2A9-AE2B-4E11-A0F7-50051C30315A}" dt="2024-03-08T04:51:40.109" v="333" actId="47"/>
        <pc:sldMkLst>
          <pc:docMk/>
          <pc:sldMk cId="1851663233" sldId="265"/>
        </pc:sldMkLst>
      </pc:sldChg>
      <pc:sldChg chg="addSp delSp modSp new del mod ord">
        <pc:chgData name="시모 류" userId="0e7994c1d25ebf63" providerId="LiveId" clId="{98F8A2A9-AE2B-4E11-A0F7-50051C30315A}" dt="2024-03-08T06:48:20.534" v="3848" actId="47"/>
        <pc:sldMkLst>
          <pc:docMk/>
          <pc:sldMk cId="1900049077" sldId="265"/>
        </pc:sldMkLst>
        <pc:spChg chg="mod">
          <ac:chgData name="시모 류" userId="0e7994c1d25ebf63" providerId="LiveId" clId="{98F8A2A9-AE2B-4E11-A0F7-50051C30315A}" dt="2024-03-08T04:54:18.272" v="380" actId="20577"/>
          <ac:spMkLst>
            <pc:docMk/>
            <pc:sldMk cId="1900049077" sldId="265"/>
            <ac:spMk id="2" creationId="{75B53B9C-6E36-EB4B-B0A2-ED1BC82BDA15}"/>
          </ac:spMkLst>
        </pc:spChg>
        <pc:spChg chg="mod">
          <ac:chgData name="시모 류" userId="0e7994c1d25ebf63" providerId="LiveId" clId="{98F8A2A9-AE2B-4E11-A0F7-50051C30315A}" dt="2024-03-08T05:59:27.056" v="2161" actId="5793"/>
          <ac:spMkLst>
            <pc:docMk/>
            <pc:sldMk cId="1900049077" sldId="265"/>
            <ac:spMk id="3" creationId="{1D9A3F35-B5BC-7B70-EA00-0409F6FFF0A4}"/>
          </ac:spMkLst>
        </pc:spChg>
        <pc:picChg chg="add del mod">
          <ac:chgData name="시모 류" userId="0e7994c1d25ebf63" providerId="LiveId" clId="{98F8A2A9-AE2B-4E11-A0F7-50051C30315A}" dt="2024-03-08T06:48:19.541" v="3847" actId="478"/>
          <ac:picMkLst>
            <pc:docMk/>
            <pc:sldMk cId="1900049077" sldId="265"/>
            <ac:picMk id="3074" creationId="{97CC2474-4D8B-615D-4DBB-63097A4BA088}"/>
          </ac:picMkLst>
        </pc:picChg>
      </pc:sldChg>
      <pc:sldChg chg="addSp modSp new del mod">
        <pc:chgData name="시모 류" userId="0e7994c1d25ebf63" providerId="LiveId" clId="{98F8A2A9-AE2B-4E11-A0F7-50051C30315A}" dt="2024-03-08T06:49:27.086" v="3849" actId="47"/>
        <pc:sldMkLst>
          <pc:docMk/>
          <pc:sldMk cId="1162189633" sldId="266"/>
        </pc:sldMkLst>
        <pc:spChg chg="mod">
          <ac:chgData name="시모 류" userId="0e7994c1d25ebf63" providerId="LiveId" clId="{98F8A2A9-AE2B-4E11-A0F7-50051C30315A}" dt="2024-03-08T04:56:37.307" v="425" actId="20577"/>
          <ac:spMkLst>
            <pc:docMk/>
            <pc:sldMk cId="1162189633" sldId="266"/>
            <ac:spMk id="2" creationId="{0063FC04-A714-EAF6-9C0B-FD9DAECAB5B0}"/>
          </ac:spMkLst>
        </pc:spChg>
        <pc:spChg chg="mod">
          <ac:chgData name="시모 류" userId="0e7994c1d25ebf63" providerId="LiveId" clId="{98F8A2A9-AE2B-4E11-A0F7-50051C30315A}" dt="2024-03-08T04:57:09.584" v="463" actId="1076"/>
          <ac:spMkLst>
            <pc:docMk/>
            <pc:sldMk cId="1162189633" sldId="266"/>
            <ac:spMk id="3" creationId="{FD15547F-4B37-2CE9-BF12-51551A203985}"/>
          </ac:spMkLst>
        </pc:spChg>
        <pc:spChg chg="add mod">
          <ac:chgData name="시모 류" userId="0e7994c1d25ebf63" providerId="LiveId" clId="{98F8A2A9-AE2B-4E11-A0F7-50051C30315A}" dt="2024-03-08T04:57:08.885" v="462" actId="1076"/>
          <ac:spMkLst>
            <pc:docMk/>
            <pc:sldMk cId="1162189633" sldId="266"/>
            <ac:spMk id="5" creationId="{1C526538-96F1-9164-2466-48B0A8037FE1}"/>
          </ac:spMkLst>
        </pc:spChg>
      </pc:sldChg>
      <pc:sldChg chg="addSp delSp modSp new mod">
        <pc:chgData name="시모 류" userId="0e7994c1d25ebf63" providerId="LiveId" clId="{98F8A2A9-AE2B-4E11-A0F7-50051C30315A}" dt="2024-03-08T07:28:17.808" v="4002" actId="1076"/>
        <pc:sldMkLst>
          <pc:docMk/>
          <pc:sldMk cId="2877958362" sldId="267"/>
        </pc:sldMkLst>
        <pc:spChg chg="mod">
          <ac:chgData name="시모 류" userId="0e7994c1d25ebf63" providerId="LiveId" clId="{98F8A2A9-AE2B-4E11-A0F7-50051C30315A}" dt="2024-03-08T05:06:12.906" v="563" actId="20577"/>
          <ac:spMkLst>
            <pc:docMk/>
            <pc:sldMk cId="2877958362" sldId="267"/>
            <ac:spMk id="2" creationId="{7FE64F52-8204-1637-D942-C3250AD0F12C}"/>
          </ac:spMkLst>
        </pc:spChg>
        <pc:spChg chg="del mod">
          <ac:chgData name="시모 류" userId="0e7994c1d25ebf63" providerId="LiveId" clId="{98F8A2A9-AE2B-4E11-A0F7-50051C30315A}" dt="2024-03-08T05:08:03.030" v="585" actId="478"/>
          <ac:spMkLst>
            <pc:docMk/>
            <pc:sldMk cId="2877958362" sldId="267"/>
            <ac:spMk id="3" creationId="{3BC90039-EE86-B51C-B1FE-9640FB5BC4F9}"/>
          </ac:spMkLst>
        </pc:spChg>
        <pc:spChg chg="add del mod">
          <ac:chgData name="시모 류" userId="0e7994c1d25ebf63" providerId="LiveId" clId="{98F8A2A9-AE2B-4E11-A0F7-50051C30315A}" dt="2024-03-08T05:07:40.242" v="579"/>
          <ac:spMkLst>
            <pc:docMk/>
            <pc:sldMk cId="2877958362" sldId="267"/>
            <ac:spMk id="5" creationId="{49ECFD17-8C84-E7EE-5054-6BE8CA2CB3BF}"/>
          </ac:spMkLst>
        </pc:spChg>
        <pc:spChg chg="add del">
          <ac:chgData name="시모 류" userId="0e7994c1d25ebf63" providerId="LiveId" clId="{98F8A2A9-AE2B-4E11-A0F7-50051C30315A}" dt="2024-03-08T05:07:41.513" v="581" actId="22"/>
          <ac:spMkLst>
            <pc:docMk/>
            <pc:sldMk cId="2877958362" sldId="267"/>
            <ac:spMk id="7" creationId="{1712612A-F761-E807-C295-A18A3E738BB0}"/>
          </ac:spMkLst>
        </pc:spChg>
        <pc:spChg chg="add mod">
          <ac:chgData name="시모 류" userId="0e7994c1d25ebf63" providerId="LiveId" clId="{98F8A2A9-AE2B-4E11-A0F7-50051C30315A}" dt="2024-03-08T07:28:17.808" v="4002" actId="1076"/>
          <ac:spMkLst>
            <pc:docMk/>
            <pc:sldMk cId="2877958362" sldId="267"/>
            <ac:spMk id="9" creationId="{87623B84-D0AF-F3D0-2EF7-39BCF8D835FB}"/>
          </ac:spMkLst>
        </pc:spChg>
        <pc:spChg chg="add mod ord">
          <ac:chgData name="시모 류" userId="0e7994c1d25ebf63" providerId="LiveId" clId="{98F8A2A9-AE2B-4E11-A0F7-50051C30315A}" dt="2024-03-08T05:09:55.022" v="683" actId="1076"/>
          <ac:spMkLst>
            <pc:docMk/>
            <pc:sldMk cId="2877958362" sldId="267"/>
            <ac:spMk id="10" creationId="{83400C61-832E-C48A-B746-814E8B104168}"/>
          </ac:spMkLst>
        </pc:spChg>
        <pc:spChg chg="add mod">
          <ac:chgData name="시모 류" userId="0e7994c1d25ebf63" providerId="LiveId" clId="{98F8A2A9-AE2B-4E11-A0F7-50051C30315A}" dt="2024-03-08T05:09:51.355" v="682" actId="14100"/>
          <ac:spMkLst>
            <pc:docMk/>
            <pc:sldMk cId="2877958362" sldId="267"/>
            <ac:spMk id="11" creationId="{429BBDBD-275E-34E2-C8A9-0A7775C51396}"/>
          </ac:spMkLst>
        </pc:spChg>
      </pc:sldChg>
      <pc:sldChg chg="modSp new mod">
        <pc:chgData name="시모 류" userId="0e7994c1d25ebf63" providerId="LiveId" clId="{98F8A2A9-AE2B-4E11-A0F7-50051C30315A}" dt="2024-03-08T05:06:21.316" v="575" actId="20577"/>
        <pc:sldMkLst>
          <pc:docMk/>
          <pc:sldMk cId="3557383" sldId="268"/>
        </pc:sldMkLst>
        <pc:spChg chg="mod">
          <ac:chgData name="시모 류" userId="0e7994c1d25ebf63" providerId="LiveId" clId="{98F8A2A9-AE2B-4E11-A0F7-50051C30315A}" dt="2024-03-08T05:06:21.316" v="575" actId="20577"/>
          <ac:spMkLst>
            <pc:docMk/>
            <pc:sldMk cId="3557383" sldId="268"/>
            <ac:spMk id="2" creationId="{C4376FDC-586A-28E5-8A87-77B9DFC0F1D6}"/>
          </ac:spMkLst>
        </pc:spChg>
      </pc:sldChg>
      <pc:sldChg chg="addSp delSp modSp new mod">
        <pc:chgData name="시모 류" userId="0e7994c1d25ebf63" providerId="LiveId" clId="{98F8A2A9-AE2B-4E11-A0F7-50051C30315A}" dt="2024-03-08T07:29:17.476" v="4007" actId="1076"/>
        <pc:sldMkLst>
          <pc:docMk/>
          <pc:sldMk cId="4156197178" sldId="269"/>
        </pc:sldMkLst>
        <pc:spChg chg="del">
          <ac:chgData name="시모 류" userId="0e7994c1d25ebf63" providerId="LiveId" clId="{98F8A2A9-AE2B-4E11-A0F7-50051C30315A}" dt="2024-03-08T05:10:35.724" v="809" actId="478"/>
          <ac:spMkLst>
            <pc:docMk/>
            <pc:sldMk cId="4156197178" sldId="269"/>
            <ac:spMk id="2" creationId="{B44948D4-913C-2829-D542-C8DD9E75507B}"/>
          </ac:spMkLst>
        </pc:spChg>
        <pc:spChg chg="mod">
          <ac:chgData name="시모 류" userId="0e7994c1d25ebf63" providerId="LiveId" clId="{98F8A2A9-AE2B-4E11-A0F7-50051C30315A}" dt="2024-03-08T07:29:11.184" v="4004" actId="1076"/>
          <ac:spMkLst>
            <pc:docMk/>
            <pc:sldMk cId="4156197178" sldId="269"/>
            <ac:spMk id="3" creationId="{1E3111E8-8EA4-9E59-CB0E-00D9EF3D4CA7}"/>
          </ac:spMkLst>
        </pc:spChg>
        <pc:picChg chg="add mod">
          <ac:chgData name="시모 류" userId="0e7994c1d25ebf63" providerId="LiveId" clId="{98F8A2A9-AE2B-4E11-A0F7-50051C30315A}" dt="2024-03-08T07:29:17.476" v="4007" actId="1076"/>
          <ac:picMkLst>
            <pc:docMk/>
            <pc:sldMk cId="4156197178" sldId="269"/>
            <ac:picMk id="5" creationId="{68EF5392-CDF1-1827-8771-5CA3E2CF9801}"/>
          </ac:picMkLst>
        </pc:picChg>
      </pc:sldChg>
      <pc:sldChg chg="modSp new del mod">
        <pc:chgData name="시모 류" userId="0e7994c1d25ebf63" providerId="LiveId" clId="{98F8A2A9-AE2B-4E11-A0F7-50051C30315A}" dt="2024-03-08T05:26:43.020" v="1299" actId="47"/>
        <pc:sldMkLst>
          <pc:docMk/>
          <pc:sldMk cId="2992828634" sldId="270"/>
        </pc:sldMkLst>
        <pc:spChg chg="mod">
          <ac:chgData name="시모 류" userId="0e7994c1d25ebf63" providerId="LiveId" clId="{98F8A2A9-AE2B-4E11-A0F7-50051C30315A}" dt="2024-03-08T05:10:59.918" v="845" actId="20577"/>
          <ac:spMkLst>
            <pc:docMk/>
            <pc:sldMk cId="2992828634" sldId="270"/>
            <ac:spMk id="2" creationId="{BA9B59A8-89AF-AA37-55F4-0A3CDC0C037F}"/>
          </ac:spMkLst>
        </pc:spChg>
      </pc:sldChg>
      <pc:sldChg chg="modSp new mod">
        <pc:chgData name="시모 류" userId="0e7994c1d25ebf63" providerId="LiveId" clId="{98F8A2A9-AE2B-4E11-A0F7-50051C30315A}" dt="2024-03-08T05:20:58.402" v="1225" actId="20577"/>
        <pc:sldMkLst>
          <pc:docMk/>
          <pc:sldMk cId="2560172464" sldId="271"/>
        </pc:sldMkLst>
        <pc:spChg chg="mod">
          <ac:chgData name="시모 류" userId="0e7994c1d25ebf63" providerId="LiveId" clId="{98F8A2A9-AE2B-4E11-A0F7-50051C30315A}" dt="2024-03-08T05:11:49.646" v="871" actId="20577"/>
          <ac:spMkLst>
            <pc:docMk/>
            <pc:sldMk cId="2560172464" sldId="271"/>
            <ac:spMk id="2" creationId="{573C0189-63D5-A0ED-6D35-C62043A32F56}"/>
          </ac:spMkLst>
        </pc:spChg>
        <pc:spChg chg="mod">
          <ac:chgData name="시모 류" userId="0e7994c1d25ebf63" providerId="LiveId" clId="{98F8A2A9-AE2B-4E11-A0F7-50051C30315A}" dt="2024-03-08T05:20:58.402" v="1225" actId="20577"/>
          <ac:spMkLst>
            <pc:docMk/>
            <pc:sldMk cId="2560172464" sldId="271"/>
            <ac:spMk id="3" creationId="{CA77C340-1810-197E-D332-AFF0B1CD6E4B}"/>
          </ac:spMkLst>
        </pc:spChg>
      </pc:sldChg>
      <pc:sldChg chg="addSp delSp modSp new mod ord">
        <pc:chgData name="시모 류" userId="0e7994c1d25ebf63" providerId="LiveId" clId="{98F8A2A9-AE2B-4E11-A0F7-50051C30315A}" dt="2024-03-08T07:34:50.300" v="4008" actId="478"/>
        <pc:sldMkLst>
          <pc:docMk/>
          <pc:sldMk cId="134526583" sldId="272"/>
        </pc:sldMkLst>
        <pc:spChg chg="add del mod">
          <ac:chgData name="시모 류" userId="0e7994c1d25ebf63" providerId="LiveId" clId="{98F8A2A9-AE2B-4E11-A0F7-50051C30315A}" dt="2024-03-08T05:16:06.466" v="1107" actId="478"/>
          <ac:spMkLst>
            <pc:docMk/>
            <pc:sldMk cId="134526583" sldId="272"/>
            <ac:spMk id="2" creationId="{6EEEB7AA-6F79-28DC-212A-4CAD540D2B11}"/>
          </ac:spMkLst>
        </pc:spChg>
        <pc:spChg chg="del">
          <ac:chgData name="시모 류" userId="0e7994c1d25ebf63" providerId="LiveId" clId="{98F8A2A9-AE2B-4E11-A0F7-50051C30315A}" dt="2024-03-08T07:34:50.300" v="4008" actId="478"/>
          <ac:spMkLst>
            <pc:docMk/>
            <pc:sldMk cId="134526583" sldId="272"/>
            <ac:spMk id="3" creationId="{67423530-741B-9F6B-72BE-38BB4A90820F}"/>
          </ac:spMkLst>
        </pc:spChg>
        <pc:spChg chg="add mod">
          <ac:chgData name="시모 류" userId="0e7994c1d25ebf63" providerId="LiveId" clId="{98F8A2A9-AE2B-4E11-A0F7-50051C30315A}" dt="2024-03-08T05:15:41.864" v="1101" actId="478"/>
          <ac:spMkLst>
            <pc:docMk/>
            <pc:sldMk cId="134526583" sldId="272"/>
            <ac:spMk id="4" creationId="{4CC3F203-1D83-7E08-E2AE-E762892ADAFD}"/>
          </ac:spMkLst>
        </pc:spChg>
        <pc:spChg chg="add mod">
          <ac:chgData name="시모 류" userId="0e7994c1d25ebf63" providerId="LiveId" clId="{98F8A2A9-AE2B-4E11-A0F7-50051C30315A}" dt="2024-03-08T05:17:10.303" v="1190" actId="20577"/>
          <ac:spMkLst>
            <pc:docMk/>
            <pc:sldMk cId="134526583" sldId="272"/>
            <ac:spMk id="8" creationId="{FCA74DBA-7D13-9329-66E2-ED09CDB24763}"/>
          </ac:spMkLst>
        </pc:spChg>
        <pc:spChg chg="add mod">
          <ac:chgData name="시모 류" userId="0e7994c1d25ebf63" providerId="LiveId" clId="{98F8A2A9-AE2B-4E11-A0F7-50051C30315A}" dt="2024-03-08T05:17:29.321" v="1201" actId="1076"/>
          <ac:spMkLst>
            <pc:docMk/>
            <pc:sldMk cId="134526583" sldId="272"/>
            <ac:spMk id="10" creationId="{B5D306ED-1164-15A4-9564-6609B7BF51CF}"/>
          </ac:spMkLst>
        </pc:spChg>
        <pc:grpChg chg="mod">
          <ac:chgData name="시모 류" userId="0e7994c1d25ebf63" providerId="LiveId" clId="{98F8A2A9-AE2B-4E11-A0F7-50051C30315A}" dt="2024-03-08T05:16:44.884" v="1117"/>
          <ac:grpSpMkLst>
            <pc:docMk/>
            <pc:sldMk cId="134526583" sldId="272"/>
            <ac:grpSpMk id="7" creationId="{1EFF7C4B-55DB-203D-CF19-DFE28349AD49}"/>
          </ac:grpSpMkLst>
        </pc:grpChg>
        <pc:grpChg chg="mod">
          <ac:chgData name="시모 류" userId="0e7994c1d25ebf63" providerId="LiveId" clId="{98F8A2A9-AE2B-4E11-A0F7-50051C30315A}" dt="2024-03-08T05:17:37.788" v="1204"/>
          <ac:grpSpMkLst>
            <pc:docMk/>
            <pc:sldMk cId="134526583" sldId="272"/>
            <ac:grpSpMk id="13" creationId="{6C6C21D8-A1FE-CBF8-17FA-8F3FD0FD3B16}"/>
          </ac:grpSpMkLst>
        </pc:grpChg>
        <pc:picChg chg="add del mod">
          <ac:chgData name="시모 류" userId="0e7994c1d25ebf63" providerId="LiveId" clId="{98F8A2A9-AE2B-4E11-A0F7-50051C30315A}" dt="2024-03-08T05:16:09.074" v="1108" actId="478"/>
          <ac:picMkLst>
            <pc:docMk/>
            <pc:sldMk cId="134526583" sldId="272"/>
            <ac:picMk id="4098" creationId="{33111C14-965D-E834-A0C8-59E2E5E090B5}"/>
          </ac:picMkLst>
        </pc:picChg>
        <pc:picChg chg="add mod">
          <ac:chgData name="시모 류" userId="0e7994c1d25ebf63" providerId="LiveId" clId="{98F8A2A9-AE2B-4E11-A0F7-50051C30315A}" dt="2024-03-08T05:16:05.733" v="1106" actId="1076"/>
          <ac:picMkLst>
            <pc:docMk/>
            <pc:sldMk cId="134526583" sldId="272"/>
            <ac:picMk id="4100" creationId="{BC605460-2A5F-A58F-CA13-60255FE1ACC4}"/>
          </ac:picMkLst>
        </pc:picChg>
        <pc:picChg chg="add mod">
          <ac:chgData name="시모 류" userId="0e7994c1d25ebf63" providerId="LiveId" clId="{98F8A2A9-AE2B-4E11-A0F7-50051C30315A}" dt="2024-03-08T05:16:39.263" v="1114" actId="1076"/>
          <ac:picMkLst>
            <pc:docMk/>
            <pc:sldMk cId="134526583" sldId="272"/>
            <ac:picMk id="4102" creationId="{60696658-BAD3-8E9E-F5CE-A9B0C377C84C}"/>
          </ac:picMkLst>
        </pc:picChg>
        <pc:inkChg chg="add mod">
          <ac:chgData name="시모 류" userId="0e7994c1d25ebf63" providerId="LiveId" clId="{98F8A2A9-AE2B-4E11-A0F7-50051C30315A}" dt="2024-03-08T05:16:44.884" v="1117"/>
          <ac:inkMkLst>
            <pc:docMk/>
            <pc:sldMk cId="134526583" sldId="272"/>
            <ac:inkMk id="5" creationId="{B92587FE-9BD0-A8F1-205E-3A35ABD0081E}"/>
          </ac:inkMkLst>
        </pc:inkChg>
        <pc:inkChg chg="add mod">
          <ac:chgData name="시모 류" userId="0e7994c1d25ebf63" providerId="LiveId" clId="{98F8A2A9-AE2B-4E11-A0F7-50051C30315A}" dt="2024-03-08T05:16:44.884" v="1117"/>
          <ac:inkMkLst>
            <pc:docMk/>
            <pc:sldMk cId="134526583" sldId="272"/>
            <ac:inkMk id="6" creationId="{76A7F721-A8E1-2242-ED60-E14947CE246E}"/>
          </ac:inkMkLst>
        </pc:inkChg>
        <pc:inkChg chg="add mod">
          <ac:chgData name="시모 류" userId="0e7994c1d25ebf63" providerId="LiveId" clId="{98F8A2A9-AE2B-4E11-A0F7-50051C30315A}" dt="2024-03-08T05:17:37.788" v="1204"/>
          <ac:inkMkLst>
            <pc:docMk/>
            <pc:sldMk cId="134526583" sldId="272"/>
            <ac:inkMk id="11" creationId="{31EF8AC8-2D21-8776-77DD-E7A3A61591F8}"/>
          </ac:inkMkLst>
        </pc:inkChg>
        <pc:inkChg chg="add mod">
          <ac:chgData name="시모 류" userId="0e7994c1d25ebf63" providerId="LiveId" clId="{98F8A2A9-AE2B-4E11-A0F7-50051C30315A}" dt="2024-03-08T05:17:37.788" v="1204"/>
          <ac:inkMkLst>
            <pc:docMk/>
            <pc:sldMk cId="134526583" sldId="272"/>
            <ac:inkMk id="12" creationId="{AF45CC07-AF5E-8E97-F831-48A3EBF28FC4}"/>
          </ac:inkMkLst>
        </pc:inkChg>
      </pc:sldChg>
      <pc:sldChg chg="modSp new del mod">
        <pc:chgData name="시모 류" userId="0e7994c1d25ebf63" providerId="LiveId" clId="{98F8A2A9-AE2B-4E11-A0F7-50051C30315A}" dt="2024-03-08T05:26:41.215" v="1297" actId="47"/>
        <pc:sldMkLst>
          <pc:docMk/>
          <pc:sldMk cId="1933584359" sldId="273"/>
        </pc:sldMkLst>
        <pc:spChg chg="mod">
          <ac:chgData name="시모 류" userId="0e7994c1d25ebf63" providerId="LiveId" clId="{98F8A2A9-AE2B-4E11-A0F7-50051C30315A}" dt="2024-03-08T05:26:37.377" v="1295" actId="21"/>
          <ac:spMkLst>
            <pc:docMk/>
            <pc:sldMk cId="1933584359" sldId="273"/>
            <ac:spMk id="2" creationId="{EA4E92E8-2E29-E4BA-AB4E-6D8A65122E94}"/>
          </ac:spMkLst>
        </pc:spChg>
      </pc:sldChg>
      <pc:sldChg chg="addSp modSp new mod">
        <pc:chgData name="시모 류" userId="0e7994c1d25ebf63" providerId="LiveId" clId="{98F8A2A9-AE2B-4E11-A0F7-50051C30315A}" dt="2024-03-08T05:39:22.487" v="1911" actId="1076"/>
        <pc:sldMkLst>
          <pc:docMk/>
          <pc:sldMk cId="1950968228" sldId="273"/>
        </pc:sldMkLst>
        <pc:spChg chg="mod">
          <ac:chgData name="시모 류" userId="0e7994c1d25ebf63" providerId="LiveId" clId="{98F8A2A9-AE2B-4E11-A0F7-50051C30315A}" dt="2024-03-08T05:28:58.597" v="1383" actId="1076"/>
          <ac:spMkLst>
            <pc:docMk/>
            <pc:sldMk cId="1950968228" sldId="273"/>
            <ac:spMk id="2" creationId="{C519238B-AAB3-759D-706A-B6498EB99B95}"/>
          </ac:spMkLst>
        </pc:spChg>
        <pc:spChg chg="mod">
          <ac:chgData name="시모 류" userId="0e7994c1d25ebf63" providerId="LiveId" clId="{98F8A2A9-AE2B-4E11-A0F7-50051C30315A}" dt="2024-03-08T05:39:22.487" v="1911" actId="1076"/>
          <ac:spMkLst>
            <pc:docMk/>
            <pc:sldMk cId="1950968228" sldId="273"/>
            <ac:spMk id="3" creationId="{22F2208B-648D-2909-E79A-9A72F72DFCDB}"/>
          </ac:spMkLst>
        </pc:spChg>
        <pc:picChg chg="add mod">
          <ac:chgData name="시모 류" userId="0e7994c1d25ebf63" providerId="LiveId" clId="{98F8A2A9-AE2B-4E11-A0F7-50051C30315A}" dt="2024-03-08T05:28:59.761" v="1384" actId="1076"/>
          <ac:picMkLst>
            <pc:docMk/>
            <pc:sldMk cId="1950968228" sldId="273"/>
            <ac:picMk id="5" creationId="{EBC3B52E-211B-7E79-47D3-0D0974C886A0}"/>
          </ac:picMkLst>
        </pc:picChg>
      </pc:sldChg>
      <pc:sldChg chg="addSp delSp modSp new mod">
        <pc:chgData name="시모 류" userId="0e7994c1d25ebf63" providerId="LiveId" clId="{98F8A2A9-AE2B-4E11-A0F7-50051C30315A}" dt="2024-03-08T05:39:33.885" v="1912" actId="114"/>
        <pc:sldMkLst>
          <pc:docMk/>
          <pc:sldMk cId="523529507" sldId="274"/>
        </pc:sldMkLst>
        <pc:spChg chg="mod">
          <ac:chgData name="시모 류" userId="0e7994c1d25ebf63" providerId="LiveId" clId="{98F8A2A9-AE2B-4E11-A0F7-50051C30315A}" dt="2024-03-08T05:31:59.870" v="1525" actId="20577"/>
          <ac:spMkLst>
            <pc:docMk/>
            <pc:sldMk cId="523529507" sldId="274"/>
            <ac:spMk id="2" creationId="{1C2F93C1-DF17-CCA2-D5C1-DCFA24E2C989}"/>
          </ac:spMkLst>
        </pc:spChg>
        <pc:spChg chg="mod">
          <ac:chgData name="시모 류" userId="0e7994c1d25ebf63" providerId="LiveId" clId="{98F8A2A9-AE2B-4E11-A0F7-50051C30315A}" dt="2024-03-08T05:39:33.885" v="1912" actId="114"/>
          <ac:spMkLst>
            <pc:docMk/>
            <pc:sldMk cId="523529507" sldId="274"/>
            <ac:spMk id="3" creationId="{4CE30E79-2FB8-741D-8BE4-65DD128FA8E3}"/>
          </ac:spMkLst>
        </pc:spChg>
        <pc:picChg chg="add del mod">
          <ac:chgData name="시모 류" userId="0e7994c1d25ebf63" providerId="LiveId" clId="{98F8A2A9-AE2B-4E11-A0F7-50051C30315A}" dt="2024-03-08T05:28:54.316" v="1380" actId="21"/>
          <ac:picMkLst>
            <pc:docMk/>
            <pc:sldMk cId="523529507" sldId="274"/>
            <ac:picMk id="5" creationId="{EBC3B52E-211B-7E79-47D3-0D0974C886A0}"/>
          </ac:picMkLst>
        </pc:picChg>
        <pc:picChg chg="add del mod">
          <ac:chgData name="시모 류" userId="0e7994c1d25ebf63" providerId="LiveId" clId="{98F8A2A9-AE2B-4E11-A0F7-50051C30315A}" dt="2024-03-08T05:35:49.454" v="1847" actId="478"/>
          <ac:picMkLst>
            <pc:docMk/>
            <pc:sldMk cId="523529507" sldId="274"/>
            <ac:picMk id="7" creationId="{DC32740F-26E1-9609-7896-86783D34B213}"/>
          </ac:picMkLst>
        </pc:picChg>
        <pc:picChg chg="add mod">
          <ac:chgData name="시모 류" userId="0e7994c1d25ebf63" providerId="LiveId" clId="{98F8A2A9-AE2B-4E11-A0F7-50051C30315A}" dt="2024-03-08T05:35:53.565" v="1850" actId="1076"/>
          <ac:picMkLst>
            <pc:docMk/>
            <pc:sldMk cId="523529507" sldId="274"/>
            <ac:picMk id="9" creationId="{7140FF04-C52C-75CB-838C-71186EDB6D87}"/>
          </ac:picMkLst>
        </pc:picChg>
      </pc:sldChg>
      <pc:sldChg chg="new del">
        <pc:chgData name="시모 류" userId="0e7994c1d25ebf63" providerId="LiveId" clId="{98F8A2A9-AE2B-4E11-A0F7-50051C30315A}" dt="2024-03-08T05:26:42.312" v="1298" actId="47"/>
        <pc:sldMkLst>
          <pc:docMk/>
          <pc:sldMk cId="1023096146" sldId="274"/>
        </pc:sldMkLst>
      </pc:sldChg>
      <pc:sldChg chg="addSp modSp new mod">
        <pc:chgData name="시모 류" userId="0e7994c1d25ebf63" providerId="LiveId" clId="{98F8A2A9-AE2B-4E11-A0F7-50051C30315A}" dt="2024-03-08T05:39:57.955" v="1928" actId="20577"/>
        <pc:sldMkLst>
          <pc:docMk/>
          <pc:sldMk cId="2954685141" sldId="275"/>
        </pc:sldMkLst>
        <pc:spChg chg="mod">
          <ac:chgData name="시모 류" userId="0e7994c1d25ebf63" providerId="LiveId" clId="{98F8A2A9-AE2B-4E11-A0F7-50051C30315A}" dt="2024-03-08T05:35:19.102" v="1843" actId="20577"/>
          <ac:spMkLst>
            <pc:docMk/>
            <pc:sldMk cId="2954685141" sldId="275"/>
            <ac:spMk id="2" creationId="{7E08DD8F-7FD3-CEA6-C717-7C37F1466E05}"/>
          </ac:spMkLst>
        </pc:spChg>
        <pc:spChg chg="mod">
          <ac:chgData name="시모 류" userId="0e7994c1d25ebf63" providerId="LiveId" clId="{98F8A2A9-AE2B-4E11-A0F7-50051C30315A}" dt="2024-03-08T05:39:57.955" v="1928" actId="20577"/>
          <ac:spMkLst>
            <pc:docMk/>
            <pc:sldMk cId="2954685141" sldId="275"/>
            <ac:spMk id="3" creationId="{0ACA127A-5016-C154-CE08-3082A4DAECB8}"/>
          </ac:spMkLst>
        </pc:spChg>
        <pc:picChg chg="add mod">
          <ac:chgData name="시모 류" userId="0e7994c1d25ebf63" providerId="LiveId" clId="{98F8A2A9-AE2B-4E11-A0F7-50051C30315A}" dt="2024-03-08T05:39:37.120" v="1913" actId="1076"/>
          <ac:picMkLst>
            <pc:docMk/>
            <pc:sldMk cId="2954685141" sldId="275"/>
            <ac:picMk id="5" creationId="{A1C331C5-B16F-B30B-4E63-51CC723F184A}"/>
          </ac:picMkLst>
        </pc:picChg>
        <pc:picChg chg="add mod">
          <ac:chgData name="시모 류" userId="0e7994c1d25ebf63" providerId="LiveId" clId="{98F8A2A9-AE2B-4E11-A0F7-50051C30315A}" dt="2024-03-08T05:35:03.104" v="1813" actId="1076"/>
          <ac:picMkLst>
            <pc:docMk/>
            <pc:sldMk cId="2954685141" sldId="275"/>
            <ac:picMk id="7" creationId="{1838E4A0-61EB-6946-2DD8-0FBA4EC6D204}"/>
          </ac:picMkLst>
        </pc:picChg>
      </pc:sldChg>
      <pc:sldChg chg="modSp new mod">
        <pc:chgData name="시모 류" userId="0e7994c1d25ebf63" providerId="LiveId" clId="{98F8A2A9-AE2B-4E11-A0F7-50051C30315A}" dt="2024-03-08T06:42:33.517" v="3725" actId="20577"/>
        <pc:sldMkLst>
          <pc:docMk/>
          <pc:sldMk cId="4247577114" sldId="276"/>
        </pc:sldMkLst>
        <pc:spChg chg="mod">
          <ac:chgData name="시모 류" userId="0e7994c1d25ebf63" providerId="LiveId" clId="{98F8A2A9-AE2B-4E11-A0F7-50051C30315A}" dt="2024-03-08T06:42:33.517" v="3725" actId="20577"/>
          <ac:spMkLst>
            <pc:docMk/>
            <pc:sldMk cId="4247577114" sldId="276"/>
            <ac:spMk id="2" creationId="{35DBB100-88EF-B0B8-C579-DE74F2B39C2C}"/>
          </ac:spMkLst>
        </pc:spChg>
        <pc:spChg chg="mod">
          <ac:chgData name="시모 류" userId="0e7994c1d25ebf63" providerId="LiveId" clId="{98F8A2A9-AE2B-4E11-A0F7-50051C30315A}" dt="2024-03-08T06:42:29.422" v="3724" actId="5793"/>
          <ac:spMkLst>
            <pc:docMk/>
            <pc:sldMk cId="4247577114" sldId="276"/>
            <ac:spMk id="3" creationId="{E049C2DD-20FB-904E-E8A8-5B59D8F672A2}"/>
          </ac:spMkLst>
        </pc:spChg>
      </pc:sldChg>
      <pc:sldChg chg="addSp modSp new mod">
        <pc:chgData name="시모 류" userId="0e7994c1d25ebf63" providerId="LiveId" clId="{98F8A2A9-AE2B-4E11-A0F7-50051C30315A}" dt="2024-03-08T07:41:19.139" v="4009" actId="1076"/>
        <pc:sldMkLst>
          <pc:docMk/>
          <pc:sldMk cId="709284646" sldId="277"/>
        </pc:sldMkLst>
        <pc:spChg chg="mod">
          <ac:chgData name="시모 류" userId="0e7994c1d25ebf63" providerId="LiveId" clId="{98F8A2A9-AE2B-4E11-A0F7-50051C30315A}" dt="2024-03-08T05:39:06.316" v="1896" actId="20577"/>
          <ac:spMkLst>
            <pc:docMk/>
            <pc:sldMk cId="709284646" sldId="277"/>
            <ac:spMk id="2" creationId="{BE6D57F9-E429-4173-B1E9-8AFF1DBD136D}"/>
          </ac:spMkLst>
        </pc:spChg>
        <pc:spChg chg="mod">
          <ac:chgData name="시모 류" userId="0e7994c1d25ebf63" providerId="LiveId" clId="{98F8A2A9-AE2B-4E11-A0F7-50051C30315A}" dt="2024-03-08T06:41:09.335" v="3644" actId="20577"/>
          <ac:spMkLst>
            <pc:docMk/>
            <pc:sldMk cId="709284646" sldId="277"/>
            <ac:spMk id="3" creationId="{9A6E6EE0-B9A7-DA9E-EF3B-D73F5E63344F}"/>
          </ac:spMkLst>
        </pc:spChg>
        <pc:picChg chg="add mod">
          <ac:chgData name="시모 류" userId="0e7994c1d25ebf63" providerId="LiveId" clId="{98F8A2A9-AE2B-4E11-A0F7-50051C30315A}" dt="2024-03-08T06:41:57.156" v="3653" actId="1076"/>
          <ac:picMkLst>
            <pc:docMk/>
            <pc:sldMk cId="709284646" sldId="277"/>
            <ac:picMk id="5" creationId="{E660D0E7-BDB4-3E66-0836-D0FF09403A74}"/>
          </ac:picMkLst>
        </pc:picChg>
        <pc:picChg chg="add mod">
          <ac:chgData name="시모 류" userId="0e7994c1d25ebf63" providerId="LiveId" clId="{98F8A2A9-AE2B-4E11-A0F7-50051C30315A}" dt="2024-03-08T07:41:19.139" v="4009" actId="1076"/>
          <ac:picMkLst>
            <pc:docMk/>
            <pc:sldMk cId="709284646" sldId="277"/>
            <ac:picMk id="7" creationId="{44EE6415-EA0F-9E3F-D29F-AABAED42AB80}"/>
          </ac:picMkLst>
        </pc:picChg>
      </pc:sldChg>
      <pc:sldChg chg="addSp modSp new mod ord">
        <pc:chgData name="시모 류" userId="0e7994c1d25ebf63" providerId="LiveId" clId="{98F8A2A9-AE2B-4E11-A0F7-50051C30315A}" dt="2024-03-08T07:44:32.119" v="4012" actId="14100"/>
        <pc:sldMkLst>
          <pc:docMk/>
          <pc:sldMk cId="3574581061" sldId="278"/>
        </pc:sldMkLst>
        <pc:spChg chg="mod">
          <ac:chgData name="시모 류" userId="0e7994c1d25ebf63" providerId="LiveId" clId="{98F8A2A9-AE2B-4E11-A0F7-50051C30315A}" dt="2024-03-08T05:43:43.840" v="1940" actId="20577"/>
          <ac:spMkLst>
            <pc:docMk/>
            <pc:sldMk cId="3574581061" sldId="278"/>
            <ac:spMk id="2" creationId="{0BB3CD09-808A-E054-0B27-BB78C3BE3A49}"/>
          </ac:spMkLst>
        </pc:spChg>
        <pc:spChg chg="mod">
          <ac:chgData name="시모 류" userId="0e7994c1d25ebf63" providerId="LiveId" clId="{98F8A2A9-AE2B-4E11-A0F7-50051C30315A}" dt="2024-03-08T05:48:59.005" v="2044" actId="20577"/>
          <ac:spMkLst>
            <pc:docMk/>
            <pc:sldMk cId="3574581061" sldId="278"/>
            <ac:spMk id="3" creationId="{BC0CEF76-9147-37B8-3A5B-DB63313AA156}"/>
          </ac:spMkLst>
        </pc:spChg>
        <pc:picChg chg="add mod">
          <ac:chgData name="시모 류" userId="0e7994c1d25ebf63" providerId="LiveId" clId="{98F8A2A9-AE2B-4E11-A0F7-50051C30315A}" dt="2024-03-08T07:44:32.119" v="4012" actId="14100"/>
          <ac:picMkLst>
            <pc:docMk/>
            <pc:sldMk cId="3574581061" sldId="278"/>
            <ac:picMk id="5" creationId="{C89BE70C-9D77-0ED7-0A87-AC8E7DA237A4}"/>
          </ac:picMkLst>
        </pc:picChg>
      </pc:sldChg>
      <pc:sldChg chg="addSp delSp modSp new mod ord">
        <pc:chgData name="시모 류" userId="0e7994c1d25ebf63" providerId="LiveId" clId="{98F8A2A9-AE2B-4E11-A0F7-50051C30315A}" dt="2024-03-08T06:04:30.834" v="2178" actId="20577"/>
        <pc:sldMkLst>
          <pc:docMk/>
          <pc:sldMk cId="1269378817" sldId="279"/>
        </pc:sldMkLst>
        <pc:spChg chg="mod">
          <ac:chgData name="시모 류" userId="0e7994c1d25ebf63" providerId="LiveId" clId="{98F8A2A9-AE2B-4E11-A0F7-50051C30315A}" dt="2024-03-08T06:04:30.834" v="2178" actId="20577"/>
          <ac:spMkLst>
            <pc:docMk/>
            <pc:sldMk cId="1269378817" sldId="279"/>
            <ac:spMk id="2" creationId="{490ACF60-6880-0381-0A28-12FEF16BA682}"/>
          </ac:spMkLst>
        </pc:spChg>
        <pc:spChg chg="mod">
          <ac:chgData name="시모 류" userId="0e7994c1d25ebf63" providerId="LiveId" clId="{98F8A2A9-AE2B-4E11-A0F7-50051C30315A}" dt="2024-03-08T05:58:41.282" v="2101" actId="255"/>
          <ac:spMkLst>
            <pc:docMk/>
            <pc:sldMk cId="1269378817" sldId="279"/>
            <ac:spMk id="3" creationId="{60BEF0D0-721A-52AC-0D12-16138709C71C}"/>
          </ac:spMkLst>
        </pc:spChg>
        <pc:spChg chg="add del mod">
          <ac:chgData name="시모 류" userId="0e7994c1d25ebf63" providerId="LiveId" clId="{98F8A2A9-AE2B-4E11-A0F7-50051C30315A}" dt="2024-03-08T05:58:42.165" v="2103"/>
          <ac:spMkLst>
            <pc:docMk/>
            <pc:sldMk cId="1269378817" sldId="279"/>
            <ac:spMk id="5" creationId="{D0FCB105-86C9-2B45-2C66-3E53B2229BF1}"/>
          </ac:spMkLst>
        </pc:spChg>
        <pc:picChg chg="add mod">
          <ac:chgData name="시모 류" userId="0e7994c1d25ebf63" providerId="LiveId" clId="{98F8A2A9-AE2B-4E11-A0F7-50051C30315A}" dt="2024-03-08T05:47:00.533" v="2020" actId="1076"/>
          <ac:picMkLst>
            <pc:docMk/>
            <pc:sldMk cId="1269378817" sldId="279"/>
            <ac:picMk id="7" creationId="{7FC7E5E6-20A9-742A-6B41-382E89312AF4}"/>
          </ac:picMkLst>
        </pc:picChg>
      </pc:sldChg>
      <pc:sldChg chg="modSp new mod ord">
        <pc:chgData name="시모 류" userId="0e7994c1d25ebf63" providerId="LiveId" clId="{98F8A2A9-AE2B-4E11-A0F7-50051C30315A}" dt="2024-03-08T06:05:03.790" v="2307" actId="20577"/>
        <pc:sldMkLst>
          <pc:docMk/>
          <pc:sldMk cId="3972247688" sldId="280"/>
        </pc:sldMkLst>
        <pc:spChg chg="mod">
          <ac:chgData name="시모 류" userId="0e7994c1d25ebf63" providerId="LiveId" clId="{98F8A2A9-AE2B-4E11-A0F7-50051C30315A}" dt="2024-03-08T05:49:14.019" v="2063" actId="20577"/>
          <ac:spMkLst>
            <pc:docMk/>
            <pc:sldMk cId="3972247688" sldId="280"/>
            <ac:spMk id="2" creationId="{F9F58281-6096-AB29-3502-DAA9D152A0CB}"/>
          </ac:spMkLst>
        </pc:spChg>
        <pc:spChg chg="mod">
          <ac:chgData name="시모 류" userId="0e7994c1d25ebf63" providerId="LiveId" clId="{98F8A2A9-AE2B-4E11-A0F7-50051C30315A}" dt="2024-03-08T06:05:03.790" v="2307" actId="20577"/>
          <ac:spMkLst>
            <pc:docMk/>
            <pc:sldMk cId="3972247688" sldId="280"/>
            <ac:spMk id="3" creationId="{257A8766-8A36-78A6-90C5-0C6EE4734D22}"/>
          </ac:spMkLst>
        </pc:spChg>
      </pc:sldChg>
      <pc:sldChg chg="modSp new mod ord">
        <pc:chgData name="시모 류" userId="0e7994c1d25ebf63" providerId="LiveId" clId="{98F8A2A9-AE2B-4E11-A0F7-50051C30315A}" dt="2024-03-08T06:05:09.900" v="2310" actId="20577"/>
        <pc:sldMkLst>
          <pc:docMk/>
          <pc:sldMk cId="3720458496" sldId="281"/>
        </pc:sldMkLst>
        <pc:spChg chg="mod">
          <ac:chgData name="시모 류" userId="0e7994c1d25ebf63" providerId="LiveId" clId="{98F8A2A9-AE2B-4E11-A0F7-50051C30315A}" dt="2024-03-08T06:04:41.960" v="2203" actId="20577"/>
          <ac:spMkLst>
            <pc:docMk/>
            <pc:sldMk cId="3720458496" sldId="281"/>
            <ac:spMk id="2" creationId="{21659943-6B26-A0AA-DA2E-5F0D188D6183}"/>
          </ac:spMkLst>
        </pc:spChg>
        <pc:spChg chg="mod">
          <ac:chgData name="시모 류" userId="0e7994c1d25ebf63" providerId="LiveId" clId="{98F8A2A9-AE2B-4E11-A0F7-50051C30315A}" dt="2024-03-08T06:05:09.900" v="2310" actId="20577"/>
          <ac:spMkLst>
            <pc:docMk/>
            <pc:sldMk cId="3720458496" sldId="281"/>
            <ac:spMk id="3" creationId="{6F40EF2C-427B-7694-450A-3833CC2DE7D6}"/>
          </ac:spMkLst>
        </pc:spChg>
      </pc:sldChg>
      <pc:sldChg chg="modSp new mod">
        <pc:chgData name="시모 류" userId="0e7994c1d25ebf63" providerId="LiveId" clId="{98F8A2A9-AE2B-4E11-A0F7-50051C30315A}" dt="2024-03-08T05:54:48.832" v="2080" actId="20577"/>
        <pc:sldMkLst>
          <pc:docMk/>
          <pc:sldMk cId="330941762" sldId="282"/>
        </pc:sldMkLst>
        <pc:spChg chg="mod">
          <ac:chgData name="시모 류" userId="0e7994c1d25ebf63" providerId="LiveId" clId="{98F8A2A9-AE2B-4E11-A0F7-50051C30315A}" dt="2024-03-08T05:54:48.832" v="2080" actId="20577"/>
          <ac:spMkLst>
            <pc:docMk/>
            <pc:sldMk cId="330941762" sldId="282"/>
            <ac:spMk id="2" creationId="{9A1E1D6B-E7A4-46B9-9FA2-126355FDE452}"/>
          </ac:spMkLst>
        </pc:spChg>
      </pc:sldChg>
      <pc:sldChg chg="addSp modSp new mod">
        <pc:chgData name="시모 류" userId="0e7994c1d25ebf63" providerId="LiveId" clId="{98F8A2A9-AE2B-4E11-A0F7-50051C30315A}" dt="2024-03-08T08:32:56.117" v="4044" actId="20577"/>
        <pc:sldMkLst>
          <pc:docMk/>
          <pc:sldMk cId="1420124307" sldId="283"/>
        </pc:sldMkLst>
        <pc:spChg chg="mod">
          <ac:chgData name="시모 류" userId="0e7994c1d25ebf63" providerId="LiveId" clId="{98F8A2A9-AE2B-4E11-A0F7-50051C30315A}" dt="2024-03-08T06:07:57.744" v="2411" actId="20577"/>
          <ac:spMkLst>
            <pc:docMk/>
            <pc:sldMk cId="1420124307" sldId="283"/>
            <ac:spMk id="2" creationId="{409E65EA-5AF9-1F3B-379C-50060D5C90D4}"/>
          </ac:spMkLst>
        </pc:spChg>
        <pc:spChg chg="mod">
          <ac:chgData name="시모 류" userId="0e7994c1d25ebf63" providerId="LiveId" clId="{98F8A2A9-AE2B-4E11-A0F7-50051C30315A}" dt="2024-03-08T08:32:56.117" v="4044" actId="20577"/>
          <ac:spMkLst>
            <pc:docMk/>
            <pc:sldMk cId="1420124307" sldId="283"/>
            <ac:spMk id="3" creationId="{6290800B-FEFB-DA3A-8F66-E6D126EAFD67}"/>
          </ac:spMkLst>
        </pc:spChg>
        <pc:picChg chg="add mod">
          <ac:chgData name="시모 류" userId="0e7994c1d25ebf63" providerId="LiveId" clId="{98F8A2A9-AE2B-4E11-A0F7-50051C30315A}" dt="2024-03-08T06:06:33.247" v="2407" actId="1076"/>
          <ac:picMkLst>
            <pc:docMk/>
            <pc:sldMk cId="1420124307" sldId="283"/>
            <ac:picMk id="5" creationId="{BEC1E14F-4620-D6B5-D754-7F30B864FFD0}"/>
          </ac:picMkLst>
        </pc:picChg>
      </pc:sldChg>
      <pc:sldChg chg="modSp new mod">
        <pc:chgData name="시모 류" userId="0e7994c1d25ebf63" providerId="LiveId" clId="{98F8A2A9-AE2B-4E11-A0F7-50051C30315A}" dt="2024-03-08T06:10:36.998" v="2609" actId="20577"/>
        <pc:sldMkLst>
          <pc:docMk/>
          <pc:sldMk cId="2095577267" sldId="284"/>
        </pc:sldMkLst>
        <pc:spChg chg="mod">
          <ac:chgData name="시모 류" userId="0e7994c1d25ebf63" providerId="LiveId" clId="{98F8A2A9-AE2B-4E11-A0F7-50051C30315A}" dt="2024-03-08T06:08:10.855" v="2447" actId="20577"/>
          <ac:spMkLst>
            <pc:docMk/>
            <pc:sldMk cId="2095577267" sldId="284"/>
            <ac:spMk id="2" creationId="{1ECCB187-3AE8-94C4-1531-E017F9595010}"/>
          </ac:spMkLst>
        </pc:spChg>
        <pc:spChg chg="mod">
          <ac:chgData name="시모 류" userId="0e7994c1d25ebf63" providerId="LiveId" clId="{98F8A2A9-AE2B-4E11-A0F7-50051C30315A}" dt="2024-03-08T06:10:36.998" v="2609" actId="20577"/>
          <ac:spMkLst>
            <pc:docMk/>
            <pc:sldMk cId="2095577267" sldId="284"/>
            <ac:spMk id="3" creationId="{2951BE64-6F8A-15D2-12F9-B032C06DDA36}"/>
          </ac:spMkLst>
        </pc:spChg>
      </pc:sldChg>
      <pc:sldChg chg="modSp new mod">
        <pc:chgData name="시모 류" userId="0e7994c1d25ebf63" providerId="LiveId" clId="{98F8A2A9-AE2B-4E11-A0F7-50051C30315A}" dt="2024-03-08T06:13:29.416" v="2650" actId="5793"/>
        <pc:sldMkLst>
          <pc:docMk/>
          <pc:sldMk cId="3593327848" sldId="285"/>
        </pc:sldMkLst>
        <pc:spChg chg="mod">
          <ac:chgData name="시모 류" userId="0e7994c1d25ebf63" providerId="LiveId" clId="{98F8A2A9-AE2B-4E11-A0F7-50051C30315A}" dt="2024-03-08T06:13:29.416" v="2650" actId="5793"/>
          <ac:spMkLst>
            <pc:docMk/>
            <pc:sldMk cId="3593327848" sldId="285"/>
            <ac:spMk id="2" creationId="{9B0BA5F9-A308-ED12-99CC-7E25049A1CB9}"/>
          </ac:spMkLst>
        </pc:spChg>
        <pc:spChg chg="mod">
          <ac:chgData name="시모 류" userId="0e7994c1d25ebf63" providerId="LiveId" clId="{98F8A2A9-AE2B-4E11-A0F7-50051C30315A}" dt="2024-03-08T06:13:22.001" v="2638" actId="20577"/>
          <ac:spMkLst>
            <pc:docMk/>
            <pc:sldMk cId="3593327848" sldId="285"/>
            <ac:spMk id="3" creationId="{C1B21FDC-8A3B-D2BD-946E-8EB3FED11A40}"/>
          </ac:spMkLst>
        </pc:spChg>
      </pc:sldChg>
      <pc:sldChg chg="addSp modSp new mod">
        <pc:chgData name="시모 류" userId="0e7994c1d25ebf63" providerId="LiveId" clId="{98F8A2A9-AE2B-4E11-A0F7-50051C30315A}" dt="2024-03-08T07:47:33.027" v="4013" actId="1076"/>
        <pc:sldMkLst>
          <pc:docMk/>
          <pc:sldMk cId="3920890344" sldId="286"/>
        </pc:sldMkLst>
        <pc:spChg chg="mod">
          <ac:chgData name="시모 류" userId="0e7994c1d25ebf63" providerId="LiveId" clId="{98F8A2A9-AE2B-4E11-A0F7-50051C30315A}" dt="2024-03-08T06:26:02.601" v="2718" actId="20577"/>
          <ac:spMkLst>
            <pc:docMk/>
            <pc:sldMk cId="3920890344" sldId="286"/>
            <ac:spMk id="2" creationId="{E4C0BCB7-D5FD-90E2-E543-10F1514716B3}"/>
          </ac:spMkLst>
        </pc:spChg>
        <pc:spChg chg="mod">
          <ac:chgData name="시모 류" userId="0e7994c1d25ebf63" providerId="LiveId" clId="{98F8A2A9-AE2B-4E11-A0F7-50051C30315A}" dt="2024-03-08T06:26:29.415" v="2763" actId="5793"/>
          <ac:spMkLst>
            <pc:docMk/>
            <pc:sldMk cId="3920890344" sldId="286"/>
            <ac:spMk id="3" creationId="{7FFE1EB1-7E4C-5B67-FB17-141746AA735A}"/>
          </ac:spMkLst>
        </pc:spChg>
        <pc:picChg chg="add mod">
          <ac:chgData name="시모 류" userId="0e7994c1d25ebf63" providerId="LiveId" clId="{98F8A2A9-AE2B-4E11-A0F7-50051C30315A}" dt="2024-03-08T07:47:33.027" v="4013" actId="1076"/>
          <ac:picMkLst>
            <pc:docMk/>
            <pc:sldMk cId="3920890344" sldId="286"/>
            <ac:picMk id="5" creationId="{6CE855AA-EF1F-960A-25C6-893DA08E50FA}"/>
          </ac:picMkLst>
        </pc:picChg>
        <pc:inkChg chg="add">
          <ac:chgData name="시모 류" userId="0e7994c1d25ebf63" providerId="LiveId" clId="{98F8A2A9-AE2B-4E11-A0F7-50051C30315A}" dt="2024-03-08T06:26:40.195" v="2764" actId="9405"/>
          <ac:inkMkLst>
            <pc:docMk/>
            <pc:sldMk cId="3920890344" sldId="286"/>
            <ac:inkMk id="6" creationId="{2C28685E-4065-4439-9899-D94D2A2AFFA8}"/>
          </ac:inkMkLst>
        </pc:inkChg>
        <pc:inkChg chg="add">
          <ac:chgData name="시모 류" userId="0e7994c1d25ebf63" providerId="LiveId" clId="{98F8A2A9-AE2B-4E11-A0F7-50051C30315A}" dt="2024-03-08T06:26:42.497" v="2765" actId="9405"/>
          <ac:inkMkLst>
            <pc:docMk/>
            <pc:sldMk cId="3920890344" sldId="286"/>
            <ac:inkMk id="7" creationId="{A96FC133-C349-849B-6B8E-73C7A0BF018A}"/>
          </ac:inkMkLst>
        </pc:inkChg>
        <pc:inkChg chg="add">
          <ac:chgData name="시모 류" userId="0e7994c1d25ebf63" providerId="LiveId" clId="{98F8A2A9-AE2B-4E11-A0F7-50051C30315A}" dt="2024-03-08T06:27:14.422" v="2766" actId="9405"/>
          <ac:inkMkLst>
            <pc:docMk/>
            <pc:sldMk cId="3920890344" sldId="286"/>
            <ac:inkMk id="8" creationId="{61E0AFE9-60F2-4BB6-BC1A-7887AF8EEAB7}"/>
          </ac:inkMkLst>
        </pc:inkChg>
        <pc:inkChg chg="add">
          <ac:chgData name="시모 류" userId="0e7994c1d25ebf63" providerId="LiveId" clId="{98F8A2A9-AE2B-4E11-A0F7-50051C30315A}" dt="2024-03-08T06:27:16.722" v="2767" actId="9405"/>
          <ac:inkMkLst>
            <pc:docMk/>
            <pc:sldMk cId="3920890344" sldId="286"/>
            <ac:inkMk id="9" creationId="{ADF00A93-E8F5-0973-9CC0-83F39B25E1C0}"/>
          </ac:inkMkLst>
        </pc:inkChg>
        <pc:inkChg chg="add">
          <ac:chgData name="시모 류" userId="0e7994c1d25ebf63" providerId="LiveId" clId="{98F8A2A9-AE2B-4E11-A0F7-50051C30315A}" dt="2024-03-08T06:27:17.853" v="2768" actId="9405"/>
          <ac:inkMkLst>
            <pc:docMk/>
            <pc:sldMk cId="3920890344" sldId="286"/>
            <ac:inkMk id="10" creationId="{E428664E-AFE9-8C0D-E192-5A1BEBAD9413}"/>
          </ac:inkMkLst>
        </pc:inkChg>
      </pc:sldChg>
      <pc:sldChg chg="addSp delSp modSp new mod">
        <pc:chgData name="시모 류" userId="0e7994c1d25ebf63" providerId="LiveId" clId="{98F8A2A9-AE2B-4E11-A0F7-50051C30315A}" dt="2024-03-08T06:34:38.684" v="3220" actId="1076"/>
        <pc:sldMkLst>
          <pc:docMk/>
          <pc:sldMk cId="3827872393" sldId="287"/>
        </pc:sldMkLst>
        <pc:spChg chg="mod">
          <ac:chgData name="시모 류" userId="0e7994c1d25ebf63" providerId="LiveId" clId="{98F8A2A9-AE2B-4E11-A0F7-50051C30315A}" dt="2024-03-08T06:29:03.254" v="2808" actId="313"/>
          <ac:spMkLst>
            <pc:docMk/>
            <pc:sldMk cId="3827872393" sldId="287"/>
            <ac:spMk id="2" creationId="{13B53B93-407D-CD80-EE6D-088847AF3149}"/>
          </ac:spMkLst>
        </pc:spChg>
        <pc:spChg chg="mod">
          <ac:chgData name="시모 류" userId="0e7994c1d25ebf63" providerId="LiveId" clId="{98F8A2A9-AE2B-4E11-A0F7-50051C30315A}" dt="2024-03-08T06:32:44.680" v="3016" actId="5793"/>
          <ac:spMkLst>
            <pc:docMk/>
            <pc:sldMk cId="3827872393" sldId="287"/>
            <ac:spMk id="3" creationId="{3E388EFD-9229-3B4F-E62D-4322256A9E53}"/>
          </ac:spMkLst>
        </pc:spChg>
        <pc:picChg chg="add del mod">
          <ac:chgData name="시모 류" userId="0e7994c1d25ebf63" providerId="LiveId" clId="{98F8A2A9-AE2B-4E11-A0F7-50051C30315A}" dt="2024-03-08T06:34:37.037" v="3218" actId="478"/>
          <ac:picMkLst>
            <pc:docMk/>
            <pc:sldMk cId="3827872393" sldId="287"/>
            <ac:picMk id="6" creationId="{7BF5E675-0C04-2C8F-0209-7A842B6B42A8}"/>
          </ac:picMkLst>
        </pc:picChg>
        <pc:picChg chg="add mod">
          <ac:chgData name="시모 류" userId="0e7994c1d25ebf63" providerId="LiveId" clId="{98F8A2A9-AE2B-4E11-A0F7-50051C30315A}" dt="2024-03-08T06:34:38.684" v="3220" actId="1076"/>
          <ac:picMkLst>
            <pc:docMk/>
            <pc:sldMk cId="3827872393" sldId="287"/>
            <ac:picMk id="8" creationId="{2CDA98AA-97B4-326A-AE6F-E8233F1E5570}"/>
          </ac:picMkLst>
        </pc:picChg>
        <pc:inkChg chg="add del">
          <ac:chgData name="시모 류" userId="0e7994c1d25ebf63" providerId="LiveId" clId="{98F8A2A9-AE2B-4E11-A0F7-50051C30315A}" dt="2024-03-08T06:27:24.535" v="2771" actId="9405"/>
          <ac:inkMkLst>
            <pc:docMk/>
            <pc:sldMk cId="3827872393" sldId="287"/>
            <ac:inkMk id="4" creationId="{14A4E031-6E46-B561-0F88-01B6E32B5A69}"/>
          </ac:inkMkLst>
        </pc:inkChg>
      </pc:sldChg>
      <pc:sldChg chg="modSp new mod">
        <pc:chgData name="시모 류" userId="0e7994c1d25ebf63" providerId="LiveId" clId="{98F8A2A9-AE2B-4E11-A0F7-50051C30315A}" dt="2024-03-08T06:29:56.221" v="2864" actId="20577"/>
        <pc:sldMkLst>
          <pc:docMk/>
          <pc:sldMk cId="2661100108" sldId="288"/>
        </pc:sldMkLst>
        <pc:spChg chg="mod">
          <ac:chgData name="시모 류" userId="0e7994c1d25ebf63" providerId="LiveId" clId="{98F8A2A9-AE2B-4E11-A0F7-50051C30315A}" dt="2024-03-08T06:29:56.221" v="2864" actId="20577"/>
          <ac:spMkLst>
            <pc:docMk/>
            <pc:sldMk cId="2661100108" sldId="288"/>
            <ac:spMk id="2" creationId="{D2135330-6094-309D-1B05-C94F56433510}"/>
          </ac:spMkLst>
        </pc:spChg>
      </pc:sldChg>
      <pc:sldChg chg="addSp modSp new mod">
        <pc:chgData name="시모 류" userId="0e7994c1d25ebf63" providerId="LiveId" clId="{98F8A2A9-AE2B-4E11-A0F7-50051C30315A}" dt="2024-03-08T06:30:56.661" v="2900" actId="20577"/>
        <pc:sldMkLst>
          <pc:docMk/>
          <pc:sldMk cId="3502063328" sldId="289"/>
        </pc:sldMkLst>
        <pc:spChg chg="mod">
          <ac:chgData name="시모 류" userId="0e7994c1d25ebf63" providerId="LiveId" clId="{98F8A2A9-AE2B-4E11-A0F7-50051C30315A}" dt="2024-03-08T06:30:56.661" v="2900" actId="20577"/>
          <ac:spMkLst>
            <pc:docMk/>
            <pc:sldMk cId="3502063328" sldId="289"/>
            <ac:spMk id="2" creationId="{E675092F-D8AF-DE3A-5E6E-0BE92409B4BC}"/>
          </ac:spMkLst>
        </pc:spChg>
        <pc:picChg chg="add mod">
          <ac:chgData name="시모 류" userId="0e7994c1d25ebf63" providerId="LiveId" clId="{98F8A2A9-AE2B-4E11-A0F7-50051C30315A}" dt="2024-03-08T06:30:49.017" v="2880" actId="1076"/>
          <ac:picMkLst>
            <pc:docMk/>
            <pc:sldMk cId="3502063328" sldId="289"/>
            <ac:picMk id="5" creationId="{6DC35154-2EB7-90C0-4A65-30F25773DEAF}"/>
          </ac:picMkLst>
        </pc:picChg>
      </pc:sldChg>
      <pc:sldChg chg="addSp modSp new mod ord">
        <pc:chgData name="시모 류" userId="0e7994c1d25ebf63" providerId="LiveId" clId="{98F8A2A9-AE2B-4E11-A0F7-50051C30315A}" dt="2024-03-08T07:53:48.985" v="4015" actId="1076"/>
        <pc:sldMkLst>
          <pc:docMk/>
          <pc:sldMk cId="4279906820" sldId="290"/>
        </pc:sldMkLst>
        <pc:spChg chg="mod">
          <ac:chgData name="시모 류" userId="0e7994c1d25ebf63" providerId="LiveId" clId="{98F8A2A9-AE2B-4E11-A0F7-50051C30315A}" dt="2024-03-08T06:33:14.555" v="3074" actId="20577"/>
          <ac:spMkLst>
            <pc:docMk/>
            <pc:sldMk cId="4279906820" sldId="290"/>
            <ac:spMk id="2" creationId="{89979F79-B6AE-3EC8-9688-CA9267F90B6D}"/>
          </ac:spMkLst>
        </pc:spChg>
        <pc:spChg chg="mod">
          <ac:chgData name="시모 류" userId="0e7994c1d25ebf63" providerId="LiveId" clId="{98F8A2A9-AE2B-4E11-A0F7-50051C30315A}" dt="2024-03-08T06:33:55.051" v="3214" actId="5793"/>
          <ac:spMkLst>
            <pc:docMk/>
            <pc:sldMk cId="4279906820" sldId="290"/>
            <ac:spMk id="3" creationId="{090B3AB7-2697-CC7A-538B-7BD5D5A2496D}"/>
          </ac:spMkLst>
        </pc:spChg>
        <pc:picChg chg="add mod">
          <ac:chgData name="시모 류" userId="0e7994c1d25ebf63" providerId="LiveId" clId="{98F8A2A9-AE2B-4E11-A0F7-50051C30315A}" dt="2024-03-08T07:53:48.985" v="4015" actId="1076"/>
          <ac:picMkLst>
            <pc:docMk/>
            <pc:sldMk cId="4279906820" sldId="290"/>
            <ac:picMk id="5" creationId="{D8A7500E-108D-46E8-0EF8-59925679B38D}"/>
          </ac:picMkLst>
        </pc:picChg>
      </pc:sldChg>
      <pc:sldChg chg="addSp modSp new mod">
        <pc:chgData name="시모 류" userId="0e7994c1d25ebf63" providerId="LiveId" clId="{98F8A2A9-AE2B-4E11-A0F7-50051C30315A}" dt="2024-03-08T07:57:52.850" v="4027" actId="14100"/>
        <pc:sldMkLst>
          <pc:docMk/>
          <pc:sldMk cId="1784068878" sldId="291"/>
        </pc:sldMkLst>
        <pc:spChg chg="mod">
          <ac:chgData name="시모 류" userId="0e7994c1d25ebf63" providerId="LiveId" clId="{98F8A2A9-AE2B-4E11-A0F7-50051C30315A}" dt="2024-03-08T06:35:53.026" v="3276" actId="20577"/>
          <ac:spMkLst>
            <pc:docMk/>
            <pc:sldMk cId="1784068878" sldId="291"/>
            <ac:spMk id="2" creationId="{9E92D167-856D-29F4-41AA-C5A4D413B950}"/>
          </ac:spMkLst>
        </pc:spChg>
        <pc:spChg chg="mod">
          <ac:chgData name="시모 류" userId="0e7994c1d25ebf63" providerId="LiveId" clId="{98F8A2A9-AE2B-4E11-A0F7-50051C30315A}" dt="2024-03-08T06:36:40.064" v="3404" actId="20577"/>
          <ac:spMkLst>
            <pc:docMk/>
            <pc:sldMk cId="1784068878" sldId="291"/>
            <ac:spMk id="3" creationId="{0DC1B533-A85E-4AC4-095C-4C7778544DB2}"/>
          </ac:spMkLst>
        </pc:spChg>
        <pc:grpChg chg="add mod">
          <ac:chgData name="시모 류" userId="0e7994c1d25ebf63" providerId="LiveId" clId="{98F8A2A9-AE2B-4E11-A0F7-50051C30315A}" dt="2024-03-08T07:57:52.850" v="4027" actId="14100"/>
          <ac:grpSpMkLst>
            <pc:docMk/>
            <pc:sldMk cId="1784068878" sldId="291"/>
            <ac:grpSpMk id="7" creationId="{2A7D31EA-583B-B131-D570-6B0B05F3834D}"/>
          </ac:grpSpMkLst>
        </pc:grpChg>
        <pc:picChg chg="add mod">
          <ac:chgData name="시모 류" userId="0e7994c1d25ebf63" providerId="LiveId" clId="{98F8A2A9-AE2B-4E11-A0F7-50051C30315A}" dt="2024-03-08T07:56:23.530" v="4018" actId="164"/>
          <ac:picMkLst>
            <pc:docMk/>
            <pc:sldMk cId="1784068878" sldId="291"/>
            <ac:picMk id="5" creationId="{B7F56A2F-4B25-2510-02F2-C2D3D25C2B2C}"/>
          </ac:picMkLst>
        </pc:picChg>
        <pc:inkChg chg="add mod">
          <ac:chgData name="시모 류" userId="0e7994c1d25ebf63" providerId="LiveId" clId="{98F8A2A9-AE2B-4E11-A0F7-50051C30315A}" dt="2024-03-08T07:56:23.530" v="4018" actId="164"/>
          <ac:inkMkLst>
            <pc:docMk/>
            <pc:sldMk cId="1784068878" sldId="291"/>
            <ac:inkMk id="6" creationId="{C60B2B12-0FAE-B350-A694-8FA05E4F61D7}"/>
          </ac:inkMkLst>
        </pc:inkChg>
      </pc:sldChg>
      <pc:sldChg chg="addSp delSp modSp new mod">
        <pc:chgData name="시모 류" userId="0e7994c1d25ebf63" providerId="LiveId" clId="{98F8A2A9-AE2B-4E11-A0F7-50051C30315A}" dt="2024-03-08T06:38:39.034" v="3572" actId="1076"/>
        <pc:sldMkLst>
          <pc:docMk/>
          <pc:sldMk cId="2668164886" sldId="292"/>
        </pc:sldMkLst>
        <pc:spChg chg="mod">
          <ac:chgData name="시모 류" userId="0e7994c1d25ebf63" providerId="LiveId" clId="{98F8A2A9-AE2B-4E11-A0F7-50051C30315A}" dt="2024-03-08T06:37:17.105" v="3432" actId="20577"/>
          <ac:spMkLst>
            <pc:docMk/>
            <pc:sldMk cId="2668164886" sldId="292"/>
            <ac:spMk id="2" creationId="{E1515598-4BCE-34D5-5068-767021694BB9}"/>
          </ac:spMkLst>
        </pc:spChg>
        <pc:spChg chg="mod">
          <ac:chgData name="시모 류" userId="0e7994c1d25ebf63" providerId="LiveId" clId="{98F8A2A9-AE2B-4E11-A0F7-50051C30315A}" dt="2024-03-08T06:37:56.440" v="3570" actId="20577"/>
          <ac:spMkLst>
            <pc:docMk/>
            <pc:sldMk cId="2668164886" sldId="292"/>
            <ac:spMk id="3" creationId="{7F8924BF-3839-923C-4589-D4D02630541E}"/>
          </ac:spMkLst>
        </pc:spChg>
        <pc:picChg chg="add mod">
          <ac:chgData name="시모 류" userId="0e7994c1d25ebf63" providerId="LiveId" clId="{98F8A2A9-AE2B-4E11-A0F7-50051C30315A}" dt="2024-03-08T06:38:39.034" v="3572" actId="1076"/>
          <ac:picMkLst>
            <pc:docMk/>
            <pc:sldMk cId="2668164886" sldId="292"/>
            <ac:picMk id="7" creationId="{C4979F30-2DF5-219D-0BBF-AAE8E25E3C7C}"/>
          </ac:picMkLst>
        </pc:picChg>
        <pc:inkChg chg="add">
          <ac:chgData name="시모 류" userId="0e7994c1d25ebf63" providerId="LiveId" clId="{98F8A2A9-AE2B-4E11-A0F7-50051C30315A}" dt="2024-03-08T06:37:07.847" v="3407" actId="9405"/>
          <ac:inkMkLst>
            <pc:docMk/>
            <pc:sldMk cId="2668164886" sldId="292"/>
            <ac:inkMk id="4" creationId="{DC341531-A59B-748F-C06F-830B8EB31C70}"/>
          </ac:inkMkLst>
        </pc:inkChg>
        <pc:inkChg chg="add del">
          <ac:chgData name="시모 류" userId="0e7994c1d25ebf63" providerId="LiveId" clId="{98F8A2A9-AE2B-4E11-A0F7-50051C30315A}" dt="2024-03-08T06:37:08.813" v="3409" actId="9405"/>
          <ac:inkMkLst>
            <pc:docMk/>
            <pc:sldMk cId="2668164886" sldId="292"/>
            <ac:inkMk id="5" creationId="{856BDEFD-894A-9784-A85B-C961DA400DB1}"/>
          </ac:inkMkLst>
        </pc:inkChg>
      </pc:sldChg>
      <pc:sldChg chg="new del">
        <pc:chgData name="시모 류" userId="0e7994c1d25ebf63" providerId="LiveId" clId="{98F8A2A9-AE2B-4E11-A0F7-50051C30315A}" dt="2024-03-08T07:10:35.016" v="4001" actId="47"/>
        <pc:sldMkLst>
          <pc:docMk/>
          <pc:sldMk cId="2123539118" sldId="293"/>
        </pc:sldMkLst>
      </pc:sldChg>
      <pc:sldChg chg="addSp modSp new mod">
        <pc:chgData name="시모 류" userId="0e7994c1d25ebf63" providerId="LiveId" clId="{98F8A2A9-AE2B-4E11-A0F7-50051C30315A}" dt="2024-03-08T06:45:06.286" v="3845" actId="1076"/>
        <pc:sldMkLst>
          <pc:docMk/>
          <pc:sldMk cId="374961584" sldId="294"/>
        </pc:sldMkLst>
        <pc:spChg chg="mod">
          <ac:chgData name="시모 류" userId="0e7994c1d25ebf63" providerId="LiveId" clId="{98F8A2A9-AE2B-4E11-A0F7-50051C30315A}" dt="2024-03-08T06:45:04.732" v="3844" actId="20577"/>
          <ac:spMkLst>
            <pc:docMk/>
            <pc:sldMk cId="374961584" sldId="294"/>
            <ac:spMk id="2" creationId="{996A3448-2E58-9DA4-013B-BD854C1B8A8D}"/>
          </ac:spMkLst>
        </pc:spChg>
        <pc:picChg chg="add mod">
          <ac:chgData name="시모 류" userId="0e7994c1d25ebf63" providerId="LiveId" clId="{98F8A2A9-AE2B-4E11-A0F7-50051C30315A}" dt="2024-03-08T06:45:06.286" v="3845" actId="1076"/>
          <ac:picMkLst>
            <pc:docMk/>
            <pc:sldMk cId="374961584" sldId="294"/>
            <ac:picMk id="5" creationId="{5256BEB4-55A0-9D38-D7F4-FE5B91A7DE14}"/>
          </ac:picMkLst>
        </pc:picChg>
      </pc:sldChg>
      <pc:sldChg chg="addSp delSp modSp new mod">
        <pc:chgData name="시모 류" userId="0e7994c1d25ebf63" providerId="LiveId" clId="{98F8A2A9-AE2B-4E11-A0F7-50051C30315A}" dt="2024-03-08T06:54:10.550" v="3900" actId="20577"/>
        <pc:sldMkLst>
          <pc:docMk/>
          <pc:sldMk cId="615373875" sldId="295"/>
        </pc:sldMkLst>
        <pc:spChg chg="mod">
          <ac:chgData name="시모 류" userId="0e7994c1d25ebf63" providerId="LiveId" clId="{98F8A2A9-AE2B-4E11-A0F7-50051C30315A}" dt="2024-03-08T06:51:20.016" v="3860"/>
          <ac:spMkLst>
            <pc:docMk/>
            <pc:sldMk cId="615373875" sldId="295"/>
            <ac:spMk id="2" creationId="{D150CEB4-7668-21F5-C89F-D1A36AA379A5}"/>
          </ac:spMkLst>
        </pc:spChg>
        <pc:spChg chg="add del mod">
          <ac:chgData name="시모 류" userId="0e7994c1d25ebf63" providerId="LiveId" clId="{98F8A2A9-AE2B-4E11-A0F7-50051C30315A}" dt="2024-03-08T06:54:10.550" v="3900" actId="20577"/>
          <ac:spMkLst>
            <pc:docMk/>
            <pc:sldMk cId="615373875" sldId="295"/>
            <ac:spMk id="3" creationId="{77D4F158-8FC5-FEB5-30D1-712C67F99589}"/>
          </ac:spMkLst>
        </pc:spChg>
        <pc:spChg chg="add mod">
          <ac:chgData name="시모 류" userId="0e7994c1d25ebf63" providerId="LiveId" clId="{98F8A2A9-AE2B-4E11-A0F7-50051C30315A}" dt="2024-03-08T06:51:39.137" v="3862"/>
          <ac:spMkLst>
            <pc:docMk/>
            <pc:sldMk cId="615373875" sldId="295"/>
            <ac:spMk id="4" creationId="{BA9EE552-6736-7CE5-F156-A7D6B3FDB0AE}"/>
          </ac:spMkLst>
        </pc:spChg>
        <pc:picChg chg="add mod">
          <ac:chgData name="시모 류" userId="0e7994c1d25ebf63" providerId="LiveId" clId="{98F8A2A9-AE2B-4E11-A0F7-50051C30315A}" dt="2024-03-08T06:54:02.671" v="3871" actId="1076"/>
          <ac:picMkLst>
            <pc:docMk/>
            <pc:sldMk cId="615373875" sldId="295"/>
            <ac:picMk id="5123" creationId="{6BED6B65-1345-E408-0C73-D8E1E23AE92E}"/>
          </ac:picMkLst>
        </pc:picChg>
      </pc:sldChg>
      <pc:sldChg chg="addSp modSp new mod">
        <pc:chgData name="시모 류" userId="0e7994c1d25ebf63" providerId="LiveId" clId="{98F8A2A9-AE2B-4E11-A0F7-50051C30315A}" dt="2024-03-08T06:55:22.919" v="3981" actId="20577"/>
        <pc:sldMkLst>
          <pc:docMk/>
          <pc:sldMk cId="4158249695" sldId="296"/>
        </pc:sldMkLst>
        <pc:spChg chg="mod">
          <ac:chgData name="시모 류" userId="0e7994c1d25ebf63" providerId="LiveId" clId="{98F8A2A9-AE2B-4E11-A0F7-50051C30315A}" dt="2024-03-08T06:55:01.996" v="3930" actId="20577"/>
          <ac:spMkLst>
            <pc:docMk/>
            <pc:sldMk cId="4158249695" sldId="296"/>
            <ac:spMk id="2" creationId="{555AFBFF-06EF-DBDC-AC24-1A63AB95D5CF}"/>
          </ac:spMkLst>
        </pc:spChg>
        <pc:spChg chg="mod">
          <ac:chgData name="시모 류" userId="0e7994c1d25ebf63" providerId="LiveId" clId="{98F8A2A9-AE2B-4E11-A0F7-50051C30315A}" dt="2024-03-08T06:55:22.919" v="3981" actId="20577"/>
          <ac:spMkLst>
            <pc:docMk/>
            <pc:sldMk cId="4158249695" sldId="296"/>
            <ac:spMk id="3" creationId="{E24BE22B-9D4F-F39A-647C-B40EB4FEE00F}"/>
          </ac:spMkLst>
        </pc:spChg>
        <pc:picChg chg="add mod">
          <ac:chgData name="시모 류" userId="0e7994c1d25ebf63" providerId="LiveId" clId="{98F8A2A9-AE2B-4E11-A0F7-50051C30315A}" dt="2024-03-08T06:54:56.343" v="3904" actId="1076"/>
          <ac:picMkLst>
            <pc:docMk/>
            <pc:sldMk cId="4158249695" sldId="296"/>
            <ac:picMk id="6146" creationId="{D570F95F-ADF0-B3AC-D3FE-FDAE2752292E}"/>
          </ac:picMkLst>
        </pc:picChg>
      </pc:sldChg>
      <pc:sldChg chg="addSp modSp new mod">
        <pc:chgData name="시모 류" userId="0e7994c1d25ebf63" providerId="LiveId" clId="{98F8A2A9-AE2B-4E11-A0F7-50051C30315A}" dt="2024-03-08T06:57:31.410" v="3998" actId="20577"/>
        <pc:sldMkLst>
          <pc:docMk/>
          <pc:sldMk cId="4285683993" sldId="297"/>
        </pc:sldMkLst>
        <pc:spChg chg="mod">
          <ac:chgData name="시모 류" userId="0e7994c1d25ebf63" providerId="LiveId" clId="{98F8A2A9-AE2B-4E11-A0F7-50051C30315A}" dt="2024-03-08T06:56:25.262" v="3986" actId="27636"/>
          <ac:spMkLst>
            <pc:docMk/>
            <pc:sldMk cId="4285683993" sldId="297"/>
            <ac:spMk id="2" creationId="{4A0AA77F-84CC-7429-5089-66B474350209}"/>
          </ac:spMkLst>
        </pc:spChg>
        <pc:spChg chg="mod">
          <ac:chgData name="시모 류" userId="0e7994c1d25ebf63" providerId="LiveId" clId="{98F8A2A9-AE2B-4E11-A0F7-50051C30315A}" dt="2024-03-08T06:56:51.297" v="3989"/>
          <ac:spMkLst>
            <pc:docMk/>
            <pc:sldMk cId="4285683993" sldId="297"/>
            <ac:spMk id="3" creationId="{5CB4E0EB-6C6D-F798-5EAC-9BE2B62EE6C8}"/>
          </ac:spMkLst>
        </pc:spChg>
        <pc:spChg chg="add mod">
          <ac:chgData name="시모 류" userId="0e7994c1d25ebf63" providerId="LiveId" clId="{98F8A2A9-AE2B-4E11-A0F7-50051C30315A}" dt="2024-03-08T06:57:31.410" v="3998" actId="20577"/>
          <ac:spMkLst>
            <pc:docMk/>
            <pc:sldMk cId="4285683993" sldId="297"/>
            <ac:spMk id="5" creationId="{2BDFAED9-F02F-7626-A1C2-E8996E873E0E}"/>
          </ac:spMkLst>
        </pc:spChg>
        <pc:spChg chg="add mod ord">
          <ac:chgData name="시모 류" userId="0e7994c1d25ebf63" providerId="LiveId" clId="{98F8A2A9-AE2B-4E11-A0F7-50051C30315A}" dt="2024-03-08T06:57:18.382" v="3996" actId="167"/>
          <ac:spMkLst>
            <pc:docMk/>
            <pc:sldMk cId="4285683993" sldId="297"/>
            <ac:spMk id="6" creationId="{31AD655E-864B-C9DD-69B7-647E9B4EFABE}"/>
          </ac:spMkLst>
        </pc:spChg>
      </pc:sldChg>
      <pc:sldChg chg="modSp new del mod">
        <pc:chgData name="시모 류" userId="0e7994c1d25ebf63" providerId="LiveId" clId="{98F8A2A9-AE2B-4E11-A0F7-50051C30315A}" dt="2024-03-09T01:53:18.231" v="4060" actId="47"/>
        <pc:sldMkLst>
          <pc:docMk/>
          <pc:sldMk cId="1320231937" sldId="298"/>
        </pc:sldMkLst>
        <pc:spChg chg="mod">
          <ac:chgData name="시모 류" userId="0e7994c1d25ebf63" providerId="LiveId" clId="{98F8A2A9-AE2B-4E11-A0F7-50051C30315A}" dt="2024-03-09T01:53:15.898" v="4059" actId="20577"/>
          <ac:spMkLst>
            <pc:docMk/>
            <pc:sldMk cId="1320231937" sldId="298"/>
            <ac:spMk id="2" creationId="{C73F7743-CE96-8FC4-5F0B-5916724DCBE8}"/>
          </ac:spMkLst>
        </pc:spChg>
      </pc:sldChg>
      <pc:sldChg chg="new del">
        <pc:chgData name="시모 류" userId="0e7994c1d25ebf63" providerId="LiveId" clId="{98F8A2A9-AE2B-4E11-A0F7-50051C30315A}" dt="2024-03-08T07:10:32.250" v="4000" actId="47"/>
        <pc:sldMkLst>
          <pc:docMk/>
          <pc:sldMk cId="3709987588" sldId="29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6.9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1519 24575,'35'0'0,"34"0"0,80-10 0,77-33-329,-1-12-165,-127 30 417,363-100-54,-202 34 131,86-25 0,-86 68-161,-201 39-652,351-37-3002,-165 21 2815,67-24 4246,24-2 328,-237 41-3627,202-26-479,-208 21 341,111-35 0,-159 34 453,-1-1 0,60-36 0,-99 51-242,177-84 141,12 21-161,-48 18 0,116-52 0,-6-20 0,-237 109 0,159-78 0,-138 72 0,0 1 0,72-16 0,108-6 0,-179 30-1365,-5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3.9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1 24575,'0'0'0,"1"0"0,0 0 0,0 0 0,0 0 0,-1 0 0,1 1 0,0-1 0,0 0 0,0 1 0,-1-1 0,1 1 0,0-1 0,-1 1 0,1-1 0,0 1 0,-1-1 0,1 1 0,-1 0 0,1-1 0,-1 1 0,1 0 0,-1-1 0,1 1 0,-1 0 0,0 0 0,1 1 0,1 3 0,-1 0 0,0 0 0,1 8 0,-1-9 0,4 47 0,0 61 0,-9 53 0,3-145-233,-4 48 177,3-56-2626,-5 20 0,7-31 2608,-1 1-1,1-1 1,-1 1-1,1-1 1,-1 0 0,1 1-1,-1-1 1,0 0-1,1 1 1,-1-1 0,0 0-1,0 0 1,0 0 0,0 0-1,0 0 1,0 0-1,0 0 1,-2 1 0,1-2 92,0 1 1,1-1 0,-1 0 0,0 0 0,1 0 0,-1 0 0,0 0-1,1 0 1,-1 0 0,0-1 0,1 1 0,-1 0 0,1-1-1,-4-1 1,-8-4 948,0-1 0,0-1-1,-19-15 1,17 12 492,-30-17-1,29 19-1458,-29-22 0,14 9 0,1 1-1365,17 14-5461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6.9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24575,'2'1'0,"-1"-1"0,1 0 0,0 1 0,0 0 0,0-1 0,-1 1 0,1 0 0,0 0 0,-1 0 0,1 0 0,-1 0 0,1 0 0,-1 1 0,0-1 0,3 3 0,-3-3 0,13 14 0,0 0 0,21 32 0,19 40 0,-51-81 0,108 207-1006,-12 8-1,-60-130 1010,-5 3 1,38 154-1,-71-246-13,31 131 968,-22-98-430,26 58-1,-28-75-527,-7-13 0,1 0 0,0 0 0,0 0 0,1-1 0,-1 1 0,1-1 0,0 0 0,0 0 0,0 0 0,8 6 0,-2-1 0,0 0 0,0 0 0,-1 0 0,0 1 0,8 15 0,9 9 0,-23-32-112,-1-1 29,0 0-1,-1 0 1,1 0-1,0 0 1,0 0-1,-1 0 0,1 0 1,-1 0-1,1 0 1,-1 1-1,1-1 1,-1 0-1,1 0 1,-1 2-1,-1 2-6742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7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24575,'0'3'0,"1"0"0,-1 0 0,1 0 0,0 0 0,1 5 0,2 6 0,102 400 0,-77-310 0,37 90 0,-21-69 0,-13-15 0,0 0 0,22 34 0,-33-90 0,-3-3 0,13 68 0,-17-61 0,12 19 0,-10-29 0,-11-35 0,0 4 0,1 1 0,1-1 0,9 16 0,39 58 0,-51-85 0,-1 1 0,-1 0 0,1 0 0,2 11 0,-3-11 0,0 1 0,0-1 0,7 12 0,-6-10 119,-3-9-168,0 1-1,0-1 1,0 0-1,0 1 1,0-1-1,0 0 1,0 0-1,0 1 1,0-1-1,0 0 1,0 0-1,-1 1 1,1-1 0,0 0-1,0 0 1,0 1-1,0-1 1,0 0-1,-1 0 1,1 0-1,0 1 1,0-1-1,0 0 1,-1 0-1,1 0 1,0 0-1,0 1 1,-1-1-1,1 0 1,-5 2-6777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9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92 339 24575,'0'-1'0,"0"0"0,0 1 0,1-1 0,-1 0 0,0 1 0,0-1 0,1 0 0,-1 0 0,0 1 0,1-1 0,-1 1 0,1-1 0,-1 0 0,1 1 0,-1-1 0,1 1 0,-1-1 0,1 1 0,-1 0 0,1-1 0,0 1 0,-1-1 0,1 1 0,-1 0 0,1 0 0,0-1 0,-1 1 0,1 0 0,1 0 0,1-1 0,0 1 0,1-1 0,-1 1 0,0 0 0,5 0 0,1 2 0,-1-1 0,1 1 0,-1 1 0,14 6 0,32 19 0,-36-18 0,-12-7 0,77 39 0,-69-36 0,-1-1 0,1-1 0,0 0 0,20 2 0,-31-5 0,-1-1 0,1 0 0,0 0 0,0 0 0,-1 0 0,1 0 0,5-1 0,-6-1 0,0 1 0,0 0 0,0 0 0,0-1 0,0 1 0,0-1 0,0 1 0,-1-1 0,1 0 0,2-3 0,7-11 0,0-1 0,0 0 0,-2 0 0,10-23 0,25-80 0,9-60 0,-50 162 0,-4 17 0,-2 4 0,-4 7 0,-56 121 0,15-29 0,41-88 0,-17 33 0,-43 65 0,66-110 0,0-1 0,0 1 0,-1-1 0,1 0 0,-1 1 0,1-1 0,-1 0 0,1 0 0,-1 0 0,0 0 0,1 0 0,-1-1 0,0 1 0,0 0 0,1-1 0,-1 1 0,0-1 0,-3 0 0,-2 0 0,0 0 0,0-1 0,-12-2 0,8 1 0,-10-2 0,1 0 0,0-2 0,0-1 0,0-1 0,1 0 0,0-2 0,1 0 0,0-1 0,0-1 0,1-1 0,1 0 0,0-1 0,-18-21 0,12 7 42,16 19-394,0 1 1,-1 0-1,-9-8 0,5 7-6474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16:42.4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24575,'0'2'0,"0"0"0,0 0 0,1-1 0,-1 1 0,0 0 0,1 0 0,0-1 0,-1 1 0,1 0 0,0-1 0,0 1 0,1 1 0,6 10 0,153 257 0,-70-124 0,1000 1775-2810,-1069-1880 2810,202 444 0,-218-474 107,-2 1 1,1-1-1,-2 1 1,0 1-1,0-1 1,-1 0-1,0 1 1,-1-1-1,-1 1 1,0-1-1,-2 13 1,2-14 75,0-1 0,1 1 0,0-1 1,1 0-1,0 1 0,0-1 0,8 19 1,2 11-130,25 113-54,19 188 0,-55-340 0,9 69 0,-10-65 0,1 0 0,0-1 0,1 1 0,-1 0 0,1-1 0,0 1 0,0-1 0,0 0 0,1 1 0,0-1 0,3 5 0,-5-9-42,0 0-1,0-1 0,0 1 1,0 0-1,-1 0 1,1 0-1,0-1 0,0 1 1,0 0-1,-1-1 0,1 1 1,0 0-1,-1-1 1,1 1-1,0-1 0,-1 1 1,1-1-1,0 0 1,-1 1-1,1-1 0,-1 0 1,1 1-1,-1-1 0,0 0 1,1 1-1,-1-1 1,1-1-1,-1 2-129,6-12-6654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16:43.9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454 12 24575,'0'0'0,"0"0"0,-1 0 0,1-1 0,0 1 0,0 0 0,0-1 0,0 1 0,0 0 0,0-1 0,0 1 0,0 0 0,0-1 0,0 1 0,0 0 0,0-1 0,0 1 0,0 0 0,0-1 0,0 1 0,1 0 0,-1-1 0,0 1 0,0 0 0,0-1 0,0 1 0,1 0 0,-1 0 0,0-1 0,0 1 0,1 0 0,-1 0 0,0-1 0,0 1 0,1 0 0,-1 0 0,0 0 0,1 0 0,-1-1 0,0 1 0,1 0 0,-1 0 0,0 0 0,1 0 0,-1 0 0,0 0 0,1 0 0,-1 0 0,0 0 0,1 0 0,-1 0 0,20 16 0,16 32 0,73 141 0,-74-121 0,62 87 0,-97-155 0,0-1 0,0 1 0,0 0 0,0-1 0,0 1 0,0-1 0,0 1 0,0 0 0,0-1 0,0 1 0,0 0 0,0-1 0,0 1 0,0 0 0,1-1 0,-1 1 0,0 0 0,0-1 0,0 1 0,1 0 0,-1-1 0,0 1 0,1 0 0,-1 0 0,0-1 0,0 1 0,1 0 0,-1 0 0,0 0 0,1-1 0,-1 1 0,0 0 0,1 0 0,-1 0 0,1 0 0,-1 0 0,0 0 0,1 0 0,-1 0 0,1 0 0,-1 0 0,0 0 0,1 0 0,-1 0 0,0 0 0,1 0 0,-1 0 0,1 0 0,-1 0 0,0 0 0,1 1 0,-1-1 0,0 0 0,1 0 0,-1 0 0,0 1 0,0-1 0,1 0 0,-1 1 0,0-1 0,0 0 0,1 0 0,-1 1 0,0-1 0,0 0 0,0 1 0,1-1 0,-1 1 0,4-40 0,-3 31 0,6-56 0,3 0 0,2 1 0,39-114 0,-42 154 0,-8 26 0,-18 48 0,-165 342 0,-30-6 0,134-248 0,48-84 0,11-19 0,-1-1 0,-38 50 0,57-83 0,0-1 0,0 1 0,0-1 0,0 1 0,0-1 0,-1 0 0,1 1 0,0-1 0,-1 0 0,1 0 0,0 0 0,-1 0 0,0 0 0,1 0 0,-1-1 0,1 1 0,-1 0 0,0-1 0,0 1 0,1-1 0,-1 0 0,0 0 0,0 1 0,1-1 0,-4-1 0,3 0 0,0 0 0,0 0 0,1 0 0,-1-1 0,0 1 0,1-1 0,-1 1 0,1-1 0,-1 0 0,1 1 0,0-1 0,-1 0 0,1 0 0,0 0 0,0 0 0,1 0 0,-2-2 0,-3-14 0,0 0 0,1 0 0,-3-28 0,7 45 0,-15-164 0,9 80 0,-29-145 0,-11 64 0,-16-73 0,62 237 0,-1-1 0,0 0 0,1 1 0,0-1 0,0 0 0,-1 1 0,1-1 0,1 0 0,-1 0 0,0 1 0,1-1 0,-1 0 0,1 1 0,0-1 0,1-3 0,-1 6 0,-1 0 0,1-1 0,-1 1 0,1-1 0,-1 1 0,1 0 0,-1 0 0,1-1 0,-1 1 0,1 0 0,-1 0 0,1 0 0,-1-1 0,1 1 0,0 0 0,-1 0 0,1 0 0,-1 0 0,1 0 0,-1 0 0,1 0 0,0 0 0,-1 1 0,1-1 0,0 0 0,25 15 0,7 15 0,-1 1 0,45 56 0,50 83 0,-53-68 0,-40-55 0,-16-21 0,38 42 0,-55-66 0,0-1 0,1 1 0,-1-1 0,0 1 0,1-1 0,-1 1 0,1-1 0,-1 0 0,1 0 0,-1 0 0,1 0 0,0 0 0,0 0 0,0-1 0,-1 1 0,1-1 0,0 1 0,0-1 0,0 1 0,0-1 0,0 0 0,0 0 0,0 0 0,0 0 0,0 0 0,0-1 0,0 1 0,-1-1 0,1 1 0,0-1 0,0 1 0,0-1 0,-1 0 0,1 0 0,0 0 0,-1 0 0,1 0 0,0-1 0,-1 1 0,0 0 0,1-1 0,-1 1 0,2-2 0,4-8 0,1 0 0,-2-1 0,1 1 0,-2-1 0,7-17 0,68-246 0,-13 36 0,-61 226 0,-2 15 0,-2 28 0,-3 22 0,-3 0 0,-19 93 0,-39 108 0,41-176 0,-7 35 0,-4 17 0,-61 159 0,91-283 0,0 1 0,-1-1 0,0 1 0,1-1 0,-2 0 0,1 0 0,-1 0 0,0-1 0,0 1 0,-7 6 0,10-10 0,0-1 0,0 1 0,-1-1 0,1 1 0,0-1 0,0 1 0,0-1 0,0 0 0,0 0 0,0 1 0,-1-1 0,1 0 0,0 0 0,0 0 0,0 0 0,-1 0 0,1-1 0,0 1 0,0 0 0,0 0 0,-2-1 0,1-1 0,-1 1 0,1-1 0,0 0 0,0 1 0,-1-1 0,1 0 0,0-1 0,1 1 0,-1 0 0,0 0 0,1-1 0,-3-3 0,-16-34 44,1-1 1,-18-60-1,-16-35-1542,40 110-5328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17:36.3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1416 0 24575,'-3'31'0,"0"0"0,-2 0 0,-1 0 0,-2-1 0,-22 55 0,7-15 0,-296 897-550,-89 283 122,-22 127 428,364-1183 0,26-82 0,-29 135 0,68-242-156,-4 29 766,5-32-645,0-1 0,0 0 0,1 0 0,-1 1 0,0-1 0,0 0 0,0 0 0,1 0 0,-1 1 0,1-1 0,-1 0 0,1 0-1,-1 0 1,1 0 0,0 0 0,-1 0 0,1 0 0,0 0 0,0 0 0,0 0 0,0 0 0,0-1 0,1 2 0,11 2-6791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5:17:37.2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452 225 24575,'10'280'0,"0"-69"0,-9-158 0,20 359 0,-20-402 0,0 0 0,1-1 0,0 1 0,0-1 0,5 13 0,-6-20 0,-1-1 0,1 0 0,0 0 0,-1 0 0,1 0 0,0 0 0,0 0 0,0 0 0,0 0 0,-1 0 0,1 0 0,1 0 0,-1-1 0,0 1 0,0 0 0,0-1 0,0 1 0,0-1 0,2 1 0,-1-1 0,0 0 0,0 0 0,0 0 0,0 0 0,0 0 0,-1-1 0,1 1 0,0-1 0,0 0 0,0 1 0,-1-1 0,1 0 0,0 0 0,-1 0 0,1 0 0,0 0 0,1-2 0,20-19 0,-2-1 0,0-1 0,-1-1 0,-2-1 0,26-46 0,-14 25 0,-5 6 0,51-74 0,-65 99 0,1 1 0,1 1 0,1 0 0,24-21 0,-80 82 0,13-13 0,-54 56 0,-93 93 0,174-181 0,-1 1 0,0 0 0,0 0 0,-1 0 0,0 0 0,1-1 0,-1 1 0,0-1 0,-6 2 0,9-4 0,-1 1 0,0-1 0,1 0 0,-1 0 0,1 0 0,-1-1 0,0 1 0,1 0 0,-1-1 0,1 1 0,-1-1 0,1 1 0,-1-1 0,1 0 0,-1 1 0,1-1 0,0 0 0,-1 0 0,1 0 0,0 0 0,0-1 0,0 1 0,0 0 0,0 0 0,0-1 0,0 1 0,0 0 0,-1-2 0,-40-67 0,3-1 0,-43-108 0,36 78 0,-242-549 0,274 615-1365,6 12-5461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06:26:40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1,'23'1,"1"1,32 7,3 1,246 32,235 26,-468-60,533 46,7-32,556-25,-1126 1,77-14,-54 5,-29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06:26:42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5219 1,'-39'3,"0"1,1 3,-1 0,-50 19,-35 6,21-17,0-4,-185-6,181-6,-2373 1,936-2,1524 3,0 1,0 1,1 1,-1 1,1 1,-30 12,22-8,-4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7.7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174 2 24575,'0'-2'0,"0"5"0,-6 11 0,-5 11 0,-3 11 0,-3 6 0,-2 3 0,-1 2 0,0-1 0,4-4 0,1-3 0,3-5 0,1-8 0,3-5 0,3-7-8191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06:27:14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1 146,'0'-5,"0"0,1 0,0 0,0 0,1 1,-1-1,1 0,0 0,0 1,1 0,-1-1,1 1,0 0,0 0,1 0,-1 0,1 1,-1 0,1-1,0 1,1 1,-1-1,0 0,1 1,-1 0,9-2,8-4,0 2,1 1,-1 0,41-2,534-1,-345 11,1182 62,-1030-39,992 28,-379-78,603 8,-1023 19,-115 29,-197-6,-161-19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06:27:16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6073 538,'-55'4,"1"2,-102 24,59-10,-12 1,-670 95,-273-84,702-25,-1551 4,1269-12,617 0,-1 0,1-1,1-1,-1 0,0-1,1-1,-1 0,1 0,-15-10,-15-11,-57-44,-12-7,-4 12,54 32,-113-81,165 105,1-1,0 0,1 0,1-1,-1 0,2-1,0 1,0-2,1 1,0-1,1 0,-5-18,9 26,-1 0,1-1,0 1,1 0,-1-1,1 1,0-1,0 1,0 0,1-1,0 1,0 0,1 0,-1-1,1 1,0 0,0 1,1-1,-1 0,1 0,0 1,1 0,-1 0,1 0,0 0,0 0,0 1,0-1,0 1,1 0,0 1,-1-1,11-3,8-1,0 0,1 1,0 2,0 1,43-1,-5 4,66 10,-78-2,-2 3,1 2,90 37,51 15,231 36,615 67,-686-138,381-17,801-18,-937 6,-585 0,0-1,1-1,-1 0,20-5,-26 4,1 1,0-2,-1 1,0 0,1-1,-1 0,0 0,0 0,0 0,-1-1,6-6,0-1,15-19,34-30,-41 45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8T06:27:17.8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4985 1,'-793'36,"497"-16,-1074 23,1356-42,-1837 6,1232-8,577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37:04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9542 2140 24575,'-151'0'0,"0"6"0,-241 41 0,176-13 0,-341 14 0,-230-43 0,503-7 0,-2072-113-1013,2117 94 415,-647-50-137,-8 40 848,764 28 421,0-5 0,1-5 0,-167-39 1,-576-152-538,407 92 22,191 41 61,263 67-80,1 1 0,0-2 0,0 1 0,0-1 0,1-1 0,0 0 0,0 0 0,0-1 0,1 1 0,0-2 0,-9-10 0,2-2 0,0-1 0,2 0 0,-13-28 0,-35-54 0,49 87 0,1 0 0,0-1 0,1 0 0,1-1 0,-11-30 0,17 38 0,1 1 0,1-1 0,-1 1 0,1-1 0,1 0 0,0 1 0,1-1 0,-1 0 0,2 1 0,0-1 0,0 1 0,1-1 0,5-13 0,4-4 0,2 1 0,0 1 0,2 0 0,1 0 0,1 2 0,1 0 0,1 1 0,1 1 0,1 1 0,1 0 0,0 2 0,34-20 0,-3 7 0,1 3 0,1 1 0,1 3 0,118-32 0,468-73 0,5 56 0,573 6-738,-9 48-859,-1005 17 1145,786-1-144,790-16 119,-760-89 1707,-408 30-45,4 50-479,-576 29-660,0 2 0,0 2 0,-1 2 1,0 1-1,0 2 0,-1 2 0,0 2 1,-1 1-1,-1 2 0,-1 1 0,0 2 0,-2 2 1,0 1-1,-2 2 0,39 35 0,53 57-46,-14-16 0,165 196 0,-261-276 0,-1 0 0,-2 1 0,0 1 0,-2 0 0,0 0 0,-2 1 0,0 1 0,-2 0 0,-1 0 0,-1 0 0,-1 0 0,-2 1 0,0-1 0,-4 41 0,2-4 0,1-17 0,-2 1 0,-13 77 0,12-109 0,-2-1 0,0 1 0,-1 0 0,0-1 0,-1 0 0,-1 0 0,0-1 0,0 1 0,-2-2 0,1 1 0,-2-1 0,1 0 0,-13 9 0,-49 37 0,-3-4 0,-2-4 0,-3-2 0,-87 38 0,149-78-195,0-1 0,-1 0 0,0-1 0,0 0 0,-1-2 0,-30 3 0,1-3-6631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8T06:37:07.8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 24575,'0'-6'0,"0"-2"-8191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8.1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 1 24575,'6'39'0,"-3"0"0,-2 76 0,-2-75 0,-3 0 0,-1 0 0,-1 0 0,-2-1 0,-2 0 0,-29 75 0,20-69 0,19-45 0,0 0 0,0 1 0,0-1 0,0 0 0,0 0 0,0 0 0,0 1 0,0-1 0,0 0 0,0 0 0,-1 0 0,1 1 0,0-1 0,0 0 0,0 0 0,0 1 0,1-1 0,-1 0 0,0 0 0,0 0 0,0 1 0,0-1 0,0 0 0,0 0 0,0 0 0,0 1 0,0-1 0,0 0 0,1 0 0,-1 0 0,0 0 0,0 1 0,0-1 0,0 0 0,0 0 0,1 0 0,-1 0 0,0 0 0,0 1 0,0-1 0,1 0 0,-1 0 0,0 0 0,0 0 0,0 0 0,1 0 0,-1 0 0,0 0 0,13-3 0,4-6-1365,3-2-5461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8.5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319 0 24575,'0'19'0,"-2"76"0,0-76 0,0 0 0,-10 36 0,-38 90 0,26-83 0,-26 72-116,-41 111-408,13 3 193,70-216 331,9-26 0,2-9 0,30-48 205,-14 21-1614,18-28-4607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9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401 1 24575,'-2'76'-302,"-14"97"-1,-30 74-302,-29 30-96,-16 0-412,41-124 864,18-58 254,-46 151 124,72-227-58,5-17 113,1-1 1,-1 1 0,0 0-1,1 0 1,-1-1 0,1 1-1,0 3 1,4-7 521,7-11-432,119-143-1028,-68 84-6072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9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296 0 24575,'0'5'0,"-3"184"0,0-129 0,-13 66 0,-49 154-305,-19-8-511,28-92 874,46-150-58,-45 173 0,54-199-81,0 0 129,1 1 0,-1-1 0,0 8 0,1-12-84,0 1 0,0-1 0,0 1 0,0-1 0,0 1-1,0-1 1,0 1 0,1-1 0,-1 1 0,0-1 0,0 1 0,0-1 0,0 1 0,1-1 0,-1 1 0,0-1-1,1 1 1,-1-1 0,0 1 0,1-1 0,-1 0 0,0 1 0,1-1 0,-1 0 0,1 1 0,-1-1 0,0 0-1,1 0 1,-1 1 0,1-1 0,-1 0 0,1 0 0,-1 0 0,1 0 0,0 0 0,1 0-813,0 0 0,0 0 1,0 0-1,0-1 1,0 1-1,2-2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49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332 0 24575,'0'22'0,"0"75"0,-12 102 0,-8-67-391,-60 217-2402,-17 0 1048,-10 38 933,102-369 806,2-10 404,1 1 1,0-1 0,-1 16-1,3-23-383,0-1 0,0 0-1,0 0 1,0 0-1,0 1 1,0-1-1,0 0 1,0 0-1,0 0 1,0 1-1,0-1 1,0 0-1,0 0 1,0 0-1,0 1 1,0-1-1,0 0 1,0 0-1,0 0 1,0 1 0,0-1-1,0 0 1,0 0-1,1 0 1,-1 0-1,0 1 1,0-1-1,0 0 1,0 0-1,0 0 1,0 0-1,1 0 1,-1 0-1,0 1 1,0-1-1,0 0 1,1 0 0,-1 0-1,0 0 1,0 0-1,0 0 1,0 0-1,1 0 1,-1 0-1,0 0 1,0 0-1,0 0 1,1 0-1,-1 0 1,0 0-1,0 0 1,0 0-1,1 0 1,4-3 258,-1 0 1,1-1-1,-1 1 0,0-1 1,1 0-1,-2 0 1,1 0-1,3-6 0,-2 5-226,27-36-723,0-1-5978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0.4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419 0 24575,'0'37'0,"-2"123"0,-10-3 0,-12-14-1930,-44 151 0,-61 133-1930,54-175 6012,54-170-256,-10 92 0,27-133-391,-5 27-1234,1-29-271,-14 59 0,15-78-1365,0-7-5461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7T07:01:53.2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24575,'1'0'0,"1"1"0,-1-1 0,1 0 0,0 0 0,-1 0 0,1 1 0,-1-1 0,1 1 0,-1 0 0,1-1 0,-1 1 0,0 0 0,1 0 0,1 1 0,0 2 0,0-1 0,0 1 0,5 7 0,-5-7 0,46 75 0,44 94 0,-52-91 0,84 167 0,-116-229 0,7 17 0,2-1 0,27 42 0,-45-78 1,0 0-1,0 1 1,0-1 0,0 0-1,0 0 1,0 0-1,1 0 1,-1 0 0,0 0-1,0 1 1,0-1-1,0 0 1,0 0 0,0 0-1,0 0 1,0 0-1,0 0 1,0 0 0,0 0-1,1 0 1,-1 1-1,0-1 1,0 0 0,0 0-1,0 0 1,0 0-1,0 0 1,0 0 0,1 0-1,-1 0 1,0 0-1,0 0 1,0 0 0,0 0-1,0 0 1,0 0-1,1 0 1,-1 0 0,0 0-1,0 0 1,1-6-1391,-2-4-5436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1ECA-62FE-13AF-548E-3B96526FD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E4C1F-8DFE-7F58-C87B-9B82A1EB2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B6989-83EE-9C97-20A1-940BC159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AEBA-053E-120B-C616-1C2A6EEB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3EF6A-1E6C-9351-7051-0DC56CB7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9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1033-8A9E-5400-519F-B25AB94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CF619-A2B6-1596-373C-BD41979D3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1777F-E301-D13B-EE6B-ADD3A823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0335-D7B0-FD47-DFF0-DDE8D4241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A80DC-7B21-5BC6-D7D2-D0431E01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07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411B-76C3-6F72-EC62-9319F6544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F4BDD-3C19-D3A2-11CB-0A2F9181A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DABE9-2D77-8334-C24D-374B48AF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54355-4648-6F19-EE93-1AD9BA0A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A6BCF-5D2F-CE60-37E6-E468AE9F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4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D2AC-C05E-A2D6-FE4A-85EFBAAC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BCFA-F29A-986E-8A51-36D00E9C0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537C7-A538-F703-7C1E-3386BD0C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96E69-D46B-6026-66FD-11458805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4D90E-D8AA-0686-73A3-DF802C6E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8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591-5E04-554C-0D24-BDE714B1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CE1CF-18C7-3BF8-6FAA-20C13F7D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7C44-96AE-BDC5-9B51-9B628B77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111A2-F2F0-BB6F-56E1-C528F18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7B7B7-EAD5-5F28-8CC3-80F03E5E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4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2146-1B09-689F-CFA2-87902085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35C5-D0D8-32D2-ED07-D91A3550E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4DA82-F5EE-1FEC-B0F3-6EAC211E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4268B-78BA-3272-BED1-5BA191DE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C21A3-1412-6286-B1C7-0A30634B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2378D-DA92-B62E-6AAB-91ADC34F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3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066E-CE06-009A-AD41-0AEC0673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5453-304C-282F-74EF-8B82FD57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67466-B6B2-6D46-EAF4-6311F49AE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F37B3-5599-55DB-80F3-111D7C237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DE6C60-A535-E416-4E8F-4E7239336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BD073-645D-4D2E-E929-2501576C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4D18D-0645-E9F0-89CE-4DD86A4A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27CC78-5889-64B1-CEAB-95F1BA4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7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DC21-3359-7727-88CB-65C5E9AD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DF776-AA8D-A9BB-58A9-C6A50C261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418-B0D7-CE92-35E1-AB048426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60B1-78CA-1F87-4EF3-51A3469F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0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2B9C1-1F39-AFC1-48DF-7AE2950B2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1EEA2-625A-C19F-E538-EC38FAFA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9BABB-4984-61A0-00D7-D40389B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602A-84B7-88F0-F1EC-6CAB7755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70AD-883D-4E04-2DFA-AFD6C530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AE227-530E-5110-65BC-D77E1984E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30D53-58F4-CC13-F243-7EC10123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F1141-86F3-694E-5B52-0A7FA0EA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F8862-6672-AD00-8896-180E992E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2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768B-4A8D-C0C0-CCE0-702DD2A2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4466F9-6025-7BCF-0A16-AC3850B09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63906-0F24-9B6F-D900-A55528F3B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8CE59-E722-4416-6873-5C86A7DA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D1480-486F-FAEE-C8CB-FD6D70CD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7D129-6518-E744-6577-D15BF15C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6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E2347-18FF-E3EB-5E15-B2CCE025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EFB8-8690-8A4A-6C8D-1D491CD87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A5469-FD8D-0709-1452-5415B37BA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93569-6BAE-438D-9AF7-48A60339B26F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91ADC-9722-96B5-7DED-DBC71BCEA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CCCF-1B8F-BADB-8249-E9FA7E8A2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4787F-6DEE-4783-9E6D-1D2C72CB6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5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.jpeg"/><Relationship Id="rId21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/blob/main/tools/autograd/derivatives.yaml" TargetMode="External"/><Relationship Id="rId2" Type="http://schemas.openxmlformats.org/officeDocument/2006/relationships/hyperlink" Target="https://github.com/pytorch/pytorch/tree/release/1.9/tools/autogr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ytorch/pytorch/tree/release/1.9/torch/csrc/autograd" TargetMode="External"/><Relationship Id="rId4" Type="http://schemas.openxmlformats.org/officeDocument/2006/relationships/hyperlink" Target="https://github.com/pytorch/pytorch/tree/release/1.9/torch/autogr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5206-B160-4FC2-3E04-8BCB069F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DeepSpeedStudy</a:t>
            </a:r>
            <a:br>
              <a:rPr lang="en-US" dirty="0"/>
            </a:br>
            <a:r>
              <a:rPr lang="en-US" dirty="0"/>
              <a:t>Day1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7607-6A75-CBF3-78AE-FE9477135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 Ryu</a:t>
            </a:r>
          </a:p>
          <a:p>
            <a:endParaRPr lang="en-US" dirty="0"/>
          </a:p>
          <a:p>
            <a:r>
              <a:rPr lang="en-US" dirty="0"/>
              <a:t>KAIST, Naver Cloud</a:t>
            </a:r>
          </a:p>
        </p:txBody>
      </p:sp>
    </p:spTree>
    <p:extLst>
      <p:ext uri="{BB962C8B-B14F-4D97-AF65-F5344CB8AC3E}">
        <p14:creationId xmlns:p14="http://schemas.microsoft.com/office/powerpoint/2010/main" val="208296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FBFF-06EF-DBDC-AC24-1A63AB95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E22B-9D4F-F39A-647C-B40EB4FEE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Topo(x) &lt; topo(y):</a:t>
            </a:r>
          </a:p>
          <a:p>
            <a:pPr marL="0" indent="0">
              <a:buNone/>
            </a:pPr>
            <a:r>
              <a:rPr lang="en-US" dirty="0"/>
              <a:t>: No path from x to 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570F95F-ADF0-B3AC-D3FE-FDAE27522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3" y="1151336"/>
            <a:ext cx="5722937" cy="488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24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AD655E-864B-C9DD-69B7-647E9B4EFABE}"/>
              </a:ext>
            </a:extLst>
          </p:cNvPr>
          <p:cNvSpPr/>
          <p:nvPr/>
        </p:nvSpPr>
        <p:spPr>
          <a:xfrm>
            <a:off x="279400" y="1155700"/>
            <a:ext cx="11722100" cy="6096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AA77F-84CC-7429-5089-66B47435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PyObject</a:t>
            </a:r>
            <a:r>
              <a:rPr lang="en-US" dirty="0"/>
              <a:t> *</a:t>
            </a:r>
            <a:r>
              <a:rPr lang="en-US" dirty="0" err="1"/>
              <a:t>THPEngine_run_backward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E0EB-6C6D-F798-5EAC-9BE2B62EE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FAED9-F02F-7626-A1C2-E8996E873E0E}"/>
              </a:ext>
            </a:extLst>
          </p:cNvPr>
          <p:cNvSpPr txBox="1"/>
          <p:nvPr/>
        </p:nvSpPr>
        <p:spPr>
          <a:xfrm>
            <a:off x="1358900" y="1282699"/>
            <a:ext cx="9042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PyObject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THPEngine_run_backward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PyObject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PyObject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PyObject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 Prepare arguments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c10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irange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num_tensors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// Check that the tensors require gradients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Edge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output_edges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(inputs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// Prepare outputs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  // Calls the actual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autograd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engine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pybind11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gil_scoped_release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no_gil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outputs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engine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(roots, grads,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keep_graph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create_graph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accumulate_grad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output_edges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Clean up and finish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568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6FDC-586A-28E5-8A87-77B9DFC0F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C2DDB-A8B3-EA39-7D9D-9A2782B97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400C61-832E-C48A-B746-814E8B104168}"/>
              </a:ext>
            </a:extLst>
          </p:cNvPr>
          <p:cNvSpPr/>
          <p:nvPr/>
        </p:nvSpPr>
        <p:spPr>
          <a:xfrm>
            <a:off x="1213449" y="2967335"/>
            <a:ext cx="9765102" cy="2553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64F52-8204-1637-D942-C3250AD0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, What is it?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23B84-D0AF-F3D0-2EF7-39BCF8D835FB}"/>
              </a:ext>
            </a:extLst>
          </p:cNvPr>
          <p:cNvSpPr txBox="1"/>
          <p:nvPr/>
        </p:nvSpPr>
        <p:spPr>
          <a:xfrm>
            <a:off x="1388014" y="3278277"/>
            <a:ext cx="78586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deepspeed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initialize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optimizer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model, optimizer,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train_loader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_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initialize(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model,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optimizer, ...)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BBDBD-275E-34E2-C8A9-0A7775C51396}"/>
              </a:ext>
            </a:extLst>
          </p:cNvPr>
          <p:cNvSpPr txBox="1"/>
          <p:nvPr/>
        </p:nvSpPr>
        <p:spPr>
          <a:xfrm>
            <a:off x="1677836" y="2005846"/>
            <a:ext cx="548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aims to have 0 redundancy when doing data- parallelism training</a:t>
            </a:r>
          </a:p>
        </p:txBody>
      </p:sp>
    </p:spTree>
    <p:extLst>
      <p:ext uri="{BB962C8B-B14F-4D97-AF65-F5344CB8AC3E}">
        <p14:creationId xmlns:p14="http://schemas.microsoft.com/office/powerpoint/2010/main" val="287795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11E8-8EA4-9E59-CB0E-00D9EF3D4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10" y="4390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doing DP, we have a lot of redundant information across device.</a:t>
            </a:r>
          </a:p>
          <a:p>
            <a:pPr marL="0" indent="0">
              <a:buNone/>
            </a:pPr>
            <a:r>
              <a:rPr lang="en-US" dirty="0"/>
              <a:t>This can obviously be removed.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F5392-CDF1-1827-8771-5CA3E2CF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8" y="1733644"/>
            <a:ext cx="8829789" cy="38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9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0189-63D5-A0ED-6D35-C62043A3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all my memory?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C340-1810-197E-D332-AFF0B1CD6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States: Optimizer States, Gradients and Parameters</a:t>
            </a:r>
          </a:p>
          <a:p>
            <a:r>
              <a:rPr lang="en-US" dirty="0"/>
              <a:t>Residual Consumption : Activations, Temporary buffers, Fragmentation</a:t>
            </a:r>
          </a:p>
          <a:p>
            <a:endParaRPr lang="en-US" dirty="0"/>
          </a:p>
          <a:p>
            <a:r>
              <a:rPr lang="en-US" dirty="0" err="1"/>
              <a:t>ZeRO</a:t>
            </a:r>
            <a:r>
              <a:rPr lang="en-US" dirty="0"/>
              <a:t> aims to mitigate both cases. </a:t>
            </a:r>
            <a:r>
              <a:rPr lang="en-US" b="1" i="1" dirty="0"/>
              <a:t>(For Activations : Mainly because training is compute-bounded)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7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B7AA-6F79-28DC-212A-4CAD540D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4689"/>
            <a:ext cx="17736551" cy="2495378"/>
          </a:xfrm>
        </p:spPr>
        <p:txBody>
          <a:bodyPr/>
          <a:lstStyle/>
          <a:p>
            <a:r>
              <a:rPr lang="en-US" dirty="0"/>
              <a:t>Memory-Compute boundedness</a:t>
            </a:r>
          </a:p>
        </p:txBody>
      </p:sp>
      <p:pic>
        <p:nvPicPr>
          <p:cNvPr id="4102" name="Picture 6" descr="Roofline model, based on [49]. The x-axis represents the operational or...  | Download Scientific Diagram">
            <a:extLst>
              <a:ext uri="{FF2B5EF4-FFF2-40B4-BE49-F238E27FC236}">
                <a16:creationId xmlns:a16="http://schemas.microsoft.com/office/drawing/2014/main" id="{60696658-BAD3-8E9E-F5CE-A9B0C377C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533" y="2094704"/>
            <a:ext cx="6669997" cy="43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FF7C4B-55DB-203D-CF19-DFE28349AD49}"/>
              </a:ext>
            </a:extLst>
          </p:cNvPr>
          <p:cNvGrpSpPr/>
          <p:nvPr/>
        </p:nvGrpSpPr>
        <p:grpSpPr>
          <a:xfrm>
            <a:off x="2547510" y="1837856"/>
            <a:ext cx="736200" cy="1713960"/>
            <a:chOff x="2547510" y="1837856"/>
            <a:chExt cx="736200" cy="17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92587FE-9BD0-A8F1-205E-3A35ABD0081E}"/>
                    </a:ext>
                  </a:extLst>
                </p14:cNvPr>
                <p14:cNvContentPartPr/>
                <p14:nvPr/>
              </p14:nvContentPartPr>
              <p14:xfrm>
                <a:off x="2547510" y="1837856"/>
                <a:ext cx="654480" cy="137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92587FE-9BD0-A8F1-205E-3A35ABD008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1390" y="1831736"/>
                  <a:ext cx="666720" cy="13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A7F721-A8E1-2242-ED60-E14947CE246E}"/>
                    </a:ext>
                  </a:extLst>
                </p14:cNvPr>
                <p14:cNvContentPartPr/>
                <p14:nvPr/>
              </p14:nvContentPartPr>
              <p14:xfrm>
                <a:off x="2970150" y="3066896"/>
                <a:ext cx="313560" cy="484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A7F721-A8E1-2242-ED60-E14947CE24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4030" y="3060776"/>
                  <a:ext cx="325800" cy="49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A74DBA-7D13-9329-66E2-ED09CDB24763}"/>
              </a:ext>
            </a:extLst>
          </p:cNvPr>
          <p:cNvSpPr txBox="1"/>
          <p:nvPr/>
        </p:nvSpPr>
        <p:spPr>
          <a:xfrm>
            <a:off x="1162975" y="1171852"/>
            <a:ext cx="226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improves as memory throughput improves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306ED-1164-15A4-9564-6609B7BF51CF}"/>
              </a:ext>
            </a:extLst>
          </p:cNvPr>
          <p:cNvSpPr txBox="1"/>
          <p:nvPr/>
        </p:nvSpPr>
        <p:spPr>
          <a:xfrm>
            <a:off x="6096000" y="1177713"/>
            <a:ext cx="928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improves as compute improves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6C21D8-A1FE-CBF8-17FA-8F3FD0FD3B16}"/>
              </a:ext>
            </a:extLst>
          </p:cNvPr>
          <p:cNvGrpSpPr/>
          <p:nvPr/>
        </p:nvGrpSpPr>
        <p:grpSpPr>
          <a:xfrm>
            <a:off x="6610830" y="1527176"/>
            <a:ext cx="695520" cy="1770120"/>
            <a:chOff x="6610830" y="1527176"/>
            <a:chExt cx="695520" cy="17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EF8AC8-2D21-8776-77DD-E7A3A61591F8}"/>
                    </a:ext>
                  </a:extLst>
                </p14:cNvPr>
                <p14:cNvContentPartPr/>
                <p14:nvPr/>
              </p14:nvContentPartPr>
              <p14:xfrm>
                <a:off x="6796590" y="1527176"/>
                <a:ext cx="509760" cy="162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EF8AC8-2D21-8776-77DD-E7A3A61591F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90470" y="1521056"/>
                  <a:ext cx="522000" cy="16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45CC07-AF5E-8E97-F831-48A3EBF28FC4}"/>
                    </a:ext>
                  </a:extLst>
                </p14:cNvPr>
                <p14:cNvContentPartPr/>
                <p14:nvPr/>
              </p14:nvContentPartPr>
              <p14:xfrm>
                <a:off x="6610830" y="2840096"/>
                <a:ext cx="334800" cy="45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45CC07-AF5E-8E97-F831-48A3EBF28FC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04710" y="2833976"/>
                  <a:ext cx="347040" cy="469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52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238B-AAB3-759D-706A-B6498EB99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48683" y="0"/>
            <a:ext cx="9144000" cy="2387600"/>
          </a:xfrm>
        </p:spPr>
        <p:txBody>
          <a:bodyPr/>
          <a:lstStyle/>
          <a:p>
            <a:r>
              <a:rPr lang="en-US" dirty="0"/>
              <a:t>Sounds </a:t>
            </a:r>
            <a:r>
              <a:rPr lang="en-US" dirty="0" err="1"/>
              <a:t>nic.</a:t>
            </a:r>
            <a:r>
              <a:rPr lang="en-US" dirty="0"/>
              <a:t> Code </a:t>
            </a:r>
            <a:r>
              <a:rPr lang="en-US" dirty="0" err="1"/>
              <a:t>plz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2208B-648D-2909-E79A-9A72F72D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5760" y="3642520"/>
            <a:ext cx="9144000" cy="1655762"/>
          </a:xfrm>
        </p:spPr>
        <p:txBody>
          <a:bodyPr/>
          <a:lstStyle/>
          <a:p>
            <a:r>
              <a:rPr lang="en-US" dirty="0"/>
              <a:t>Whoa! that’s a lot of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3B52E-211B-7E79-47D3-0D0974C8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640" y="854475"/>
            <a:ext cx="3301234" cy="45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93C1-DF17-CCA2-D5C1-DCFA24E2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end… we only have 4 important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30E79-2FB8-741D-8BE4-65DD128F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accelerator (not much)</a:t>
            </a:r>
          </a:p>
          <a:p>
            <a:r>
              <a:rPr lang="en-US" dirty="0" err="1"/>
              <a:t>csrc</a:t>
            </a:r>
            <a:endParaRPr lang="en-US" dirty="0"/>
          </a:p>
          <a:p>
            <a:r>
              <a:rPr lang="en-US" dirty="0" err="1"/>
              <a:t>deepspeed</a:t>
            </a:r>
            <a:endParaRPr lang="en-US" dirty="0"/>
          </a:p>
          <a:p>
            <a:r>
              <a:rPr lang="en-US" dirty="0" err="1"/>
              <a:t>op_builder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So actually 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0FF04-C52C-75CB-838C-71186EDB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840" y="1825625"/>
            <a:ext cx="3726932" cy="34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9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DD8F-7FD3-CEA6-C717-7C37F146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what’s in the accelerator?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127A-5016-C154-CE08-3082A4DAE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4583"/>
          </a:xfrm>
        </p:spPr>
        <p:txBody>
          <a:bodyPr/>
          <a:lstStyle/>
          <a:p>
            <a:r>
              <a:rPr lang="en-US" dirty="0"/>
              <a:t>Essentially, device abstraction.</a:t>
            </a:r>
          </a:p>
          <a:p>
            <a:r>
              <a:rPr lang="en-US" dirty="0"/>
              <a:t>Abstracts away CPU, CUDA, NPU.. All in one place.</a:t>
            </a:r>
          </a:p>
          <a:p>
            <a:r>
              <a:rPr lang="en-US" dirty="0"/>
              <a:t>Lets not touch this abstraction.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331C5-B16F-B30B-4E63-51CC723F1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17" y="3513862"/>
            <a:ext cx="3450692" cy="2719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8E4A0-61EB-6946-2DD8-0FBA4EC6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077" y="1887120"/>
            <a:ext cx="2314592" cy="41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865D-82F7-F39C-F42A-CC9D38C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-1. Why should you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15BE-8223-B199-FA26-D1FEAF0DC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For your own good:</a:t>
            </a:r>
          </a:p>
        </p:txBody>
      </p:sp>
      <p:pic>
        <p:nvPicPr>
          <p:cNvPr id="1026" name="Picture 2" descr="The Feynman Technique: How to Learn Anything Quickly">
            <a:extLst>
              <a:ext uri="{FF2B5EF4-FFF2-40B4-BE49-F238E27FC236}">
                <a16:creationId xmlns:a16="http://schemas.microsoft.com/office/drawing/2014/main" id="{E6F08336-B984-823A-1CEB-9821E15D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2" y="2089315"/>
            <a:ext cx="7420655" cy="458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15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100-88EF-B0B8-C579-DE74F2B3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/CSRC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C2DD-20FB-904E-E8A8-5B59D8F67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bunch of fused kernels </a:t>
            </a:r>
            <a:r>
              <a:rPr lang="en-US" dirty="0" err="1"/>
              <a:t>cuda</a:t>
            </a:r>
            <a:r>
              <a:rPr lang="en-US" dirty="0"/>
              <a:t> codes..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7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E1D6B-E7A4-46B9-9FA2-126355FDE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op_builder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B0D56-AFC0-7570-FF81-83B4EC31B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57F9-E429-4173-B1E9-8AFF1DBD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how </a:t>
            </a:r>
            <a:r>
              <a:rPr lang="en-US" dirty="0" err="1"/>
              <a:t>op_builder</a:t>
            </a:r>
            <a:r>
              <a:rPr lang="en-US" dirty="0"/>
              <a:t> works,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6EE0-B9A7-DA9E-EF3B-D73F5E633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call </a:t>
            </a:r>
            <a:r>
              <a:rPr lang="en-US" dirty="0" err="1"/>
              <a:t>FusedAdam</a:t>
            </a:r>
            <a:r>
              <a:rPr lang="en-US" dirty="0"/>
              <a:t>:</a:t>
            </a:r>
          </a:p>
          <a:p>
            <a:r>
              <a:rPr lang="en-US" dirty="0"/>
              <a:t>It calls </a:t>
            </a:r>
            <a:r>
              <a:rPr lang="en-US" dirty="0" err="1"/>
              <a:t>op_builder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0D0E7-BDB4-3E66-0836-D0FF0940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673" y="1604874"/>
            <a:ext cx="5142727" cy="332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E6415-EA0F-9E3F-D29F-AABAED42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11" y="3547165"/>
            <a:ext cx="5723462" cy="288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3448-2E58-9DA4-013B-BD854C1B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Opbuilder</a:t>
            </a:r>
            <a:r>
              <a:rPr lang="en-US" dirty="0"/>
              <a:t> will build the </a:t>
            </a:r>
            <a:r>
              <a:rPr lang="en-US" dirty="0" err="1"/>
              <a:t>FusedAdam</a:t>
            </a:r>
            <a:r>
              <a:rPr lang="en-US" dirty="0"/>
              <a:t>, once called. And save it `somewhere`.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DAE7-5A1D-5832-DFA0-6F05D019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6BEB4-55A0-9D38-D7F4-FE5B91A7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49" y="1825625"/>
            <a:ext cx="7105702" cy="47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8281-6096-AB29-3502-DAA9D152A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deepspeed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A8766-8A36-78A6-90C5-0C6EE4734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 here we are, just with </a:t>
            </a:r>
            <a:r>
              <a:rPr lang="en-US" dirty="0" err="1"/>
              <a:t>deepspeed</a:t>
            </a:r>
            <a:r>
              <a:rPr lang="en-US" dirty="0"/>
              <a:t> folder.</a:t>
            </a:r>
          </a:p>
          <a:p>
            <a:r>
              <a:rPr lang="en-US" dirty="0"/>
              <a:t>Lets keep the big picture, remove 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397224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CD09-808A-E054-0B27-BB78C3BE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EF76-9147-37B8-3A5B-DB63313A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207"/>
            <a:ext cx="10515600" cy="4351338"/>
          </a:xfrm>
        </p:spPr>
        <p:txBody>
          <a:bodyPr/>
          <a:lstStyle/>
          <a:p>
            <a:r>
              <a:rPr lang="en-US" dirty="0"/>
              <a:t>Get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E70C-9D77-0ED7-0A87-AC8E7DA2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261" y="23882"/>
            <a:ext cx="5506721" cy="646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CF60-6880-0381-0A28-12FEF16B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Stripping: What is Nebula?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EF0D0-721A-52AC-0D12-16138709C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977" y="1831934"/>
            <a:ext cx="42650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LOL get 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https://learn.microsoft.com/en-us/azure/machine-learning/reference-checkpoint-performance-for-large-models?view=azureml-api-2&amp;tabs=PYTORCH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7E5E6-20A9-742A-6B41-382E8931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9" y="2385932"/>
            <a:ext cx="7077127" cy="33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59943-6B26-A0AA-DA2E-5F0D188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/sequence?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EF2C-427B-7694-450A-3833CC2DE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Implements </a:t>
            </a:r>
            <a:r>
              <a:rPr lang="en-US" dirty="0" err="1"/>
              <a:t>DistributedAttention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5EA-5AF9-1F3B-379C-50060D5C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/monitor, profiling,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800B-FEFB-DA3A-8F66-E6D126EA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important, but maybe not </a:t>
            </a:r>
            <a:r>
              <a:rPr lang="en-US"/>
              <a:t>now before algorithm review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1E14F-4620-D6B5-D754-7F30B864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4" y="2535250"/>
            <a:ext cx="2074210" cy="25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4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B187-3AE8-94C4-1531-E017F9595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/</a:t>
            </a:r>
            <a:r>
              <a:rPr lang="en-US" dirty="0" err="1"/>
              <a:t>module_inject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1BE64-6F8A-15D2-12F9-B032C06D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Bunch of </a:t>
            </a:r>
            <a:r>
              <a:rPr lang="en-US" dirty="0" err="1"/>
              <a:t>monkeypatching</a:t>
            </a:r>
            <a:r>
              <a:rPr lang="en-US" dirty="0"/>
              <a:t> for transformer arch</a:t>
            </a:r>
          </a:p>
          <a:p>
            <a:pPr marL="0" indent="0">
              <a:buNone/>
            </a:pPr>
            <a:r>
              <a:rPr lang="en-US" dirty="0"/>
              <a:t>Don’t need for training </a:t>
            </a:r>
            <a:r>
              <a:rPr lang="en-US" strike="sngStrike" dirty="0"/>
              <a:t>(I suspect…)</a:t>
            </a:r>
          </a:p>
        </p:txBody>
      </p:sp>
    </p:spTree>
    <p:extLst>
      <p:ext uri="{BB962C8B-B14F-4D97-AF65-F5344CB8AC3E}">
        <p14:creationId xmlns:p14="http://schemas.microsoft.com/office/powerpoint/2010/main" val="209557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74B6-DE7C-C8A6-15C9-47B62A6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For sake of our 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1379-0EF4-583A-B1D7-1EAC80AAF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real agents for national level productivity</a:t>
            </a:r>
          </a:p>
          <a:p>
            <a:r>
              <a:rPr lang="en-US" dirty="0"/>
              <a:t>Gap must be filled with artificial agents… that’s our job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CE505-14A9-3868-4BBF-2C49E18E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935" y="2995571"/>
            <a:ext cx="4757113" cy="32883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9B83319-2160-69FD-63F2-73EBB7CCAEC9}"/>
              </a:ext>
            </a:extLst>
          </p:cNvPr>
          <p:cNvGrpSpPr/>
          <p:nvPr/>
        </p:nvGrpSpPr>
        <p:grpSpPr>
          <a:xfrm>
            <a:off x="1178411" y="3472768"/>
            <a:ext cx="3997747" cy="2839132"/>
            <a:chOff x="1280433" y="2250710"/>
            <a:chExt cx="5497167" cy="3701736"/>
          </a:xfrm>
        </p:grpSpPr>
        <p:pic>
          <p:nvPicPr>
            <p:cNvPr id="1026" name="Picture 2" descr="2025년 합계출산율 0.65명… 2년 만에 바닥 더 떨어졌다 - 파이낸셜뉴스">
              <a:extLst>
                <a:ext uri="{FF2B5EF4-FFF2-40B4-BE49-F238E27FC236}">
                  <a16:creationId xmlns:a16="http://schemas.microsoft.com/office/drawing/2014/main" id="{7EEB4C83-7ECF-065B-362C-F15129E9F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433" y="3380015"/>
              <a:ext cx="5038782" cy="2572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CDB84D-EC60-DD7E-52B3-6BC81F754838}"/>
                </a:ext>
              </a:extLst>
            </p:cNvPr>
            <p:cNvGrpSpPr/>
            <p:nvPr/>
          </p:nvGrpSpPr>
          <p:grpSpPr>
            <a:xfrm>
              <a:off x="3766200" y="2825186"/>
              <a:ext cx="3011400" cy="1076760"/>
              <a:chOff x="3766200" y="2825186"/>
              <a:chExt cx="3011400" cy="107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18468B42-CFF7-4A31-027C-2882AD3A41F3}"/>
                      </a:ext>
                    </a:extLst>
                  </p14:cNvPr>
                  <p14:cNvContentPartPr/>
                  <p14:nvPr/>
                </p14:nvContentPartPr>
                <p14:xfrm>
                  <a:off x="3766200" y="2825186"/>
                  <a:ext cx="3011400" cy="713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18468B42-CFF7-4A31-027C-2882AD3A41F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57786" y="2817210"/>
                    <a:ext cx="3028229" cy="729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ADA4E66B-820A-7929-0F49-1557BA6BF893}"/>
                      </a:ext>
                    </a:extLst>
                  </p14:cNvPr>
                  <p14:cNvContentPartPr/>
                  <p14:nvPr/>
                </p14:nvContentPartPr>
                <p14:xfrm>
                  <a:off x="4698240" y="3302906"/>
                  <a:ext cx="86040" cy="2037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ADA4E66B-820A-7929-0F49-1557BA6BF89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689834" y="3294943"/>
                    <a:ext cx="102852" cy="219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7073DCD6-460A-71CF-FECD-4505EC0FCBEB}"/>
                      </a:ext>
                    </a:extLst>
                  </p14:cNvPr>
                  <p14:cNvContentPartPr/>
                  <p14:nvPr/>
                </p14:nvContentPartPr>
                <p14:xfrm>
                  <a:off x="4988040" y="3248906"/>
                  <a:ext cx="46440" cy="2811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073DCD6-460A-71CF-FECD-4505EC0FCBE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979641" y="3240927"/>
                    <a:ext cx="63237" cy="2971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86A97EC-912B-87A5-AB97-0AE3C1FEF9DF}"/>
                      </a:ext>
                    </a:extLst>
                  </p14:cNvPr>
                  <p14:cNvContentPartPr/>
                  <p14:nvPr/>
                </p14:nvContentPartPr>
                <p14:xfrm>
                  <a:off x="5203680" y="3309026"/>
                  <a:ext cx="158040" cy="506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86A97EC-912B-87A5-AB97-0AE3C1FEF9D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195258" y="3301046"/>
                    <a:ext cx="174884" cy="5224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4431E5F0-34BF-BD2C-5528-1EE759CAF029}"/>
                      </a:ext>
                    </a:extLst>
                  </p14:cNvPr>
                  <p14:cNvContentPartPr/>
                  <p14:nvPr/>
                </p14:nvContentPartPr>
                <p14:xfrm>
                  <a:off x="5445600" y="3145586"/>
                  <a:ext cx="198360" cy="742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4431E5F0-34BF-BD2C-5528-1EE759CAF0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437191" y="3137609"/>
                    <a:ext cx="215179" cy="7582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1B0DCB16-3F35-92C9-A69D-99CC6110E42B}"/>
                      </a:ext>
                    </a:extLst>
                  </p14:cNvPr>
                  <p14:cNvContentPartPr/>
                  <p14:nvPr/>
                </p14:nvContentPartPr>
                <p14:xfrm>
                  <a:off x="5900280" y="3080426"/>
                  <a:ext cx="146880" cy="6516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1B0DCB16-3F35-92C9-A69D-99CC6110E42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91873" y="3072445"/>
                    <a:ext cx="163695" cy="6675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3DBCC41-DA21-FBD9-6F48-7AA010459665}"/>
                      </a:ext>
                    </a:extLst>
                  </p14:cNvPr>
                  <p14:cNvContentPartPr/>
                  <p14:nvPr/>
                </p14:nvContentPartPr>
                <p14:xfrm>
                  <a:off x="6132840" y="3075026"/>
                  <a:ext cx="164520" cy="7556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3DBCC41-DA21-FBD9-6F48-7AA01045966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24441" y="3067047"/>
                    <a:ext cx="181318" cy="7715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C38F29F-CB92-AF7C-315D-175E6E3FA62B}"/>
                      </a:ext>
                    </a:extLst>
                  </p14:cNvPr>
                  <p14:cNvContentPartPr/>
                  <p14:nvPr/>
                </p14:nvContentPartPr>
                <p14:xfrm>
                  <a:off x="6313200" y="2960546"/>
                  <a:ext cx="207720" cy="9414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C38F29F-CB92-AF7C-315D-175E6E3FA62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04792" y="2952568"/>
                    <a:ext cx="224535" cy="9573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4C8FF8-6C9C-B972-A2D3-670C35C6BD28}"/>
                </a:ext>
              </a:extLst>
            </p:cNvPr>
            <p:cNvGrpSpPr/>
            <p:nvPr/>
          </p:nvGrpSpPr>
          <p:grpSpPr>
            <a:xfrm>
              <a:off x="4920000" y="2601266"/>
              <a:ext cx="455760" cy="910080"/>
              <a:chOff x="4920000" y="2601266"/>
              <a:chExt cx="455760" cy="91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10AAC105-A1A9-A754-9D48-F32B0634A6C0}"/>
                      </a:ext>
                    </a:extLst>
                  </p14:cNvPr>
                  <p14:cNvContentPartPr/>
                  <p14:nvPr/>
                </p14:nvContentPartPr>
                <p14:xfrm>
                  <a:off x="5078040" y="3015266"/>
                  <a:ext cx="220680" cy="3718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10AAC105-A1A9-A754-9D48-F32B0634A6C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069628" y="3007294"/>
                    <a:ext cx="237503" cy="387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1BE7601-F33F-F354-976A-B89DB755CDFC}"/>
                      </a:ext>
                    </a:extLst>
                  </p14:cNvPr>
                  <p14:cNvContentPartPr/>
                  <p14:nvPr/>
                </p14:nvContentPartPr>
                <p14:xfrm>
                  <a:off x="5160840" y="3248906"/>
                  <a:ext cx="163080" cy="2498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51BE7601-F33F-F354-976A-B89DB755CDF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5152439" y="3240937"/>
                    <a:ext cx="179882" cy="265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FA2D830-353F-753E-B6B8-CB3031862C2F}"/>
                      </a:ext>
                    </a:extLst>
                  </p14:cNvPr>
                  <p14:cNvContentPartPr/>
                  <p14:nvPr/>
                </p14:nvContentPartPr>
                <p14:xfrm>
                  <a:off x="4920000" y="2781266"/>
                  <a:ext cx="357480" cy="7142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FA2D830-353F-753E-B6B8-CB3031862C2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911583" y="2773288"/>
                    <a:ext cx="374314" cy="7301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704391A-D0A2-4BE1-1492-A9BD4938B1B6}"/>
                      </a:ext>
                    </a:extLst>
                  </p14:cNvPr>
                  <p14:cNvContentPartPr/>
                  <p14:nvPr/>
                </p14:nvContentPartPr>
                <p14:xfrm>
                  <a:off x="5001720" y="2601266"/>
                  <a:ext cx="311400" cy="9100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704391A-D0A2-4BE1-1492-A9BD4938B1B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993304" y="2593287"/>
                    <a:ext cx="328232" cy="926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0EAD2F9-D241-1B9E-DC48-3F96AD71CC52}"/>
                      </a:ext>
                    </a:extLst>
                  </p14:cNvPr>
                  <p14:cNvContentPartPr/>
                  <p14:nvPr/>
                </p14:nvContentPartPr>
                <p14:xfrm>
                  <a:off x="5054640" y="3242786"/>
                  <a:ext cx="321120" cy="2106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0EAD2F9-D241-1B9E-DC48-3F96AD71CC5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046229" y="3234812"/>
                    <a:ext cx="337943" cy="22654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974C8A-3764-06C4-7E47-F2C50C21D7E8}"/>
                </a:ext>
              </a:extLst>
            </p:cNvPr>
            <p:cNvSpPr/>
            <p:nvPr/>
          </p:nvSpPr>
          <p:spPr>
            <a:xfrm>
              <a:off x="4419228" y="2250710"/>
              <a:ext cx="1001543" cy="56431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348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A5F9-A308-ED12-99CC-7E25049A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/pipe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1FDC-8A3B-D2BD-946E-8EB3FED1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parallelism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27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5330-6094-309D-1B05-C94F5643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MNIST with 2 </a:t>
            </a:r>
            <a:r>
              <a:rPr lang="en-US" dirty="0" err="1"/>
              <a:t>gpus</a:t>
            </a:r>
            <a:r>
              <a:rPr lang="en-US" dirty="0"/>
              <a:t> LOL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763D-E64A-299B-4D68-86F7BE045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00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BCB7-D5FD-90E2-E543-10F15147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1EB1-7E4C-5B67-FB17-141746AA7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 bunch of files…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855AA-EF1F-960A-25C6-893DA08E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16" y="2642419"/>
            <a:ext cx="9407124" cy="37179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28685E-4065-4439-9899-D94D2A2AFFA8}"/>
                  </a:ext>
                </a:extLst>
              </p14:cNvPr>
              <p14:cNvContentPartPr/>
              <p14:nvPr/>
            </p14:nvContentPartPr>
            <p14:xfrm>
              <a:off x="5740640" y="2869660"/>
              <a:ext cx="1341720" cy="78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28685E-4065-4439-9899-D94D2A2AFF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7000" y="2762020"/>
                <a:ext cx="14493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6FC133-C349-849B-6B8E-73C7A0BF018A}"/>
                  </a:ext>
                </a:extLst>
              </p14:cNvPr>
              <p14:cNvContentPartPr/>
              <p14:nvPr/>
            </p14:nvContentPartPr>
            <p14:xfrm>
              <a:off x="3887000" y="3491740"/>
              <a:ext cx="1878840" cy="6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6FC133-C349-849B-6B8E-73C7A0BF0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360" y="3384100"/>
                <a:ext cx="1986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E0AFE9-60F2-4BB6-BC1A-7887AF8EEAB7}"/>
                  </a:ext>
                </a:extLst>
              </p14:cNvPr>
              <p14:cNvContentPartPr/>
              <p14:nvPr/>
            </p14:nvContentPartPr>
            <p14:xfrm>
              <a:off x="4076000" y="4913020"/>
              <a:ext cx="3034080" cy="6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E0AFE9-60F2-4BB6-BC1A-7887AF8EEA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2360" y="4805380"/>
                <a:ext cx="3141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F00A93-E8F5-0973-9CC0-83F39B25E1C0}"/>
                  </a:ext>
                </a:extLst>
              </p14:cNvPr>
              <p14:cNvContentPartPr/>
              <p14:nvPr/>
            </p14:nvContentPartPr>
            <p14:xfrm>
              <a:off x="3998960" y="5267260"/>
              <a:ext cx="2186640" cy="28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F00A93-E8F5-0973-9CC0-83F39B25E1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5320" y="5159620"/>
                <a:ext cx="22942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28664E-AFE9-8C0D-E192-5A1BEBAD9413}"/>
                  </a:ext>
                </a:extLst>
              </p14:cNvPr>
              <p14:cNvContentPartPr/>
              <p14:nvPr/>
            </p14:nvContentPartPr>
            <p14:xfrm>
              <a:off x="3983840" y="5854420"/>
              <a:ext cx="1794960" cy="39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28664E-AFE9-8C0D-E192-5A1BEBAD94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29840" y="5746780"/>
                <a:ext cx="190260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890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092F-D8AF-DE3A-5E6E-0BE92409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Whoa wait </a:t>
            </a:r>
            <a:r>
              <a:rPr lang="en-US" dirty="0" err="1"/>
              <a:t>wait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426E-6EF1-E767-245C-7D85D96D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35154-2EB7-90C0-4A65-30F25773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45" y="3216268"/>
            <a:ext cx="8478510" cy="21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6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B93-407D-CD80-EE6D-088847AF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analyze step by step.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8EFD-9229-3B4F-E62D-4322256A9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/>
          <a:lstStyle/>
          <a:p>
            <a:r>
              <a:rPr lang="en-US" dirty="0"/>
              <a:t>First we see that, because we are using </a:t>
            </a:r>
            <a:r>
              <a:rPr lang="en-US" dirty="0" err="1"/>
              <a:t>deepspeed</a:t>
            </a:r>
            <a:r>
              <a:rPr lang="en-US" dirty="0"/>
              <a:t> launcher, </a:t>
            </a:r>
          </a:p>
          <a:p>
            <a:pPr marL="0" indent="0">
              <a:buNone/>
            </a:pPr>
            <a:r>
              <a:rPr lang="en-US" dirty="0"/>
              <a:t>launch.py handles stuff.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A98AA-97B4-326A-AE6F-E8233F1E5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98" y="3193249"/>
            <a:ext cx="7220003" cy="19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7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9F79-B6AE-3EC8-9688-CA9267F9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Aha, this explains why we need @click (or </a:t>
            </a:r>
            <a:r>
              <a:rPr lang="en-US" dirty="0" err="1"/>
              <a:t>argparse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3AB7-2697-CC7A-538B-7BD5D5A24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 code individually runs script per-</a:t>
            </a:r>
            <a:r>
              <a:rPr lang="en-US" dirty="0" err="1"/>
              <a:t>gpu</a:t>
            </a:r>
            <a:r>
              <a:rPr lang="en-US" dirty="0"/>
              <a:t>, with arguments in form of cli with them, especially local-rank,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7500E-108D-46E8-0EF8-59925679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58" y="3359037"/>
            <a:ext cx="5352728" cy="31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06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D167-856D-29F4-41AA-C5A4D413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Next, we see partition_parameters.py doing zero-stuff.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B533-A85E-4AC4-095C-4C7778544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building </a:t>
            </a:r>
            <a:r>
              <a:rPr lang="en-US" dirty="0" err="1"/>
              <a:t>cpu-adam</a:t>
            </a:r>
            <a:r>
              <a:rPr lang="en-US" dirty="0"/>
              <a:t> because we are using offload (zero-3)</a:t>
            </a:r>
          </a:p>
          <a:p>
            <a:r>
              <a:rPr lang="en-US" dirty="0"/>
              <a:t>But since I already used it before, I returns the existing build.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D31EA-583B-B131-D570-6B0B05F3834D}"/>
              </a:ext>
            </a:extLst>
          </p:cNvPr>
          <p:cNvGrpSpPr/>
          <p:nvPr/>
        </p:nvGrpSpPr>
        <p:grpSpPr>
          <a:xfrm>
            <a:off x="1959430" y="2944586"/>
            <a:ext cx="9688284" cy="2438399"/>
            <a:chOff x="2649511" y="2862255"/>
            <a:chExt cx="7248578" cy="18954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F56A2F-4B25-2510-02F2-C2D3D25C2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9511" y="2862255"/>
              <a:ext cx="7248578" cy="189548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0B2B12-0FAE-B350-A694-8FA05E4F61D7}"/>
                    </a:ext>
                  </a:extLst>
                </p14:cNvPr>
                <p14:cNvContentPartPr/>
                <p14:nvPr/>
              </p14:nvContentPartPr>
              <p14:xfrm>
                <a:off x="2877920" y="4074940"/>
                <a:ext cx="2953440" cy="638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0B2B12-0FAE-B350-A694-8FA05E4F61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73341" y="4070183"/>
                  <a:ext cx="2962598" cy="64779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4068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5598-4BCE-34D5-5068-76702169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py310-cu121?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24BF-3839-923C-4589-D4D026305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Aha, so </a:t>
            </a:r>
            <a:r>
              <a:rPr lang="en-US" dirty="0" err="1"/>
              <a:t>op_builders</a:t>
            </a:r>
            <a:r>
              <a:rPr lang="en-US" dirty="0"/>
              <a:t> returned their shared-object files, and saved it in torch-</a:t>
            </a:r>
            <a:r>
              <a:rPr lang="en-US" dirty="0" err="1"/>
              <a:t>extention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341531-A59B-748F-C06F-830B8EB31C70}"/>
                  </a:ext>
                </a:extLst>
              </p14:cNvPr>
              <p14:cNvContentPartPr/>
              <p14:nvPr/>
            </p14:nvContentPartPr>
            <p14:xfrm>
              <a:off x="2577680" y="2255140"/>
              <a:ext cx="360" cy="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341531-A59B-748F-C06F-830B8EB31C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560" y="2249020"/>
                <a:ext cx="12600" cy="17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979F30-2DF5-219D-0BBF-AAE8E25E3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36" y="2871036"/>
            <a:ext cx="3650464" cy="33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6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C14B-1E6D-C50D-5C1E-76A9137B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For sake of humanity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4D6C-7763-6BF4-35D4-6883808A5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planning to record each sessions, and make the resource public</a:t>
            </a:r>
          </a:p>
          <a:p>
            <a:r>
              <a:rPr lang="en-US" dirty="0"/>
              <a:t>World needs more material on </a:t>
            </a:r>
            <a:r>
              <a:rPr lang="en-US" dirty="0" err="1"/>
              <a:t>DeepSpeed</a:t>
            </a:r>
            <a:r>
              <a:rPr lang="en-US" dirty="0"/>
              <a:t> (and FSDP in general)</a:t>
            </a:r>
          </a:p>
        </p:txBody>
      </p:sp>
    </p:spTree>
    <p:extLst>
      <p:ext uri="{BB962C8B-B14F-4D97-AF65-F5344CB8AC3E}">
        <p14:creationId xmlns:p14="http://schemas.microsoft.com/office/powerpoint/2010/main" val="370034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984B-BF86-623E-F550-E6D29F07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Review : </a:t>
            </a:r>
            <a:r>
              <a:rPr lang="en-US" dirty="0" err="1"/>
              <a:t>Pytorch</a:t>
            </a:r>
            <a:r>
              <a:rPr lang="en-US" dirty="0"/>
              <a:t> Internals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039E-4161-F241-19BD-07C27657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Deepspeed</a:t>
            </a:r>
            <a:r>
              <a:rPr lang="en-US" dirty="0"/>
              <a:t> is essentially “wrapper around </a:t>
            </a:r>
            <a:r>
              <a:rPr lang="en-US" dirty="0" err="1"/>
              <a:t>pytorch</a:t>
            </a:r>
            <a:r>
              <a:rPr lang="en-US" dirty="0"/>
              <a:t>”</a:t>
            </a:r>
          </a:p>
          <a:p>
            <a:r>
              <a:rPr lang="en-US" dirty="0"/>
              <a:t>This means we need to </a:t>
            </a:r>
            <a:r>
              <a:rPr lang="en-US" b="1" dirty="0"/>
              <a:t>know about torch in-depth</a:t>
            </a:r>
          </a:p>
          <a:p>
            <a:r>
              <a:rPr lang="en-US" dirty="0"/>
              <a:t>Luckily, torch is not dark magic</a:t>
            </a:r>
          </a:p>
          <a:p>
            <a:pPr marL="0" indent="0">
              <a:buNone/>
            </a:pPr>
            <a:r>
              <a:rPr lang="en-US" dirty="0"/>
              <a:t>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0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F55F-5180-DE00-A7C3-FAAF0E90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&amp; Strides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74116-46D7-C077-0EF6-62F4B235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  <a:p>
            <a:r>
              <a:rPr lang="en-US" dirty="0"/>
              <a:t>Strides</a:t>
            </a:r>
          </a:p>
          <a:p>
            <a:r>
              <a:rPr lang="en-US" dirty="0" err="1"/>
              <a:t>Dtype</a:t>
            </a:r>
            <a:endParaRPr lang="en-US" dirty="0"/>
          </a:p>
          <a:p>
            <a:r>
              <a:rPr lang="en-US" dirty="0"/>
              <a:t>Device</a:t>
            </a:r>
          </a:p>
          <a:p>
            <a:r>
              <a:rPr lang="en-US" dirty="0"/>
              <a:t>Layout *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25399-9382-C96D-FEC7-ACA0DE5B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865" y="1898261"/>
            <a:ext cx="5704936" cy="42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94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EB52-8F2D-E4EF-5AB9-8CDDBDCE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29E6A-177B-97FE-C135-6B155149A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Stride tells you : how much should we move in physical memory, to get to next element?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Q: What is the stride of 1-dim for next tensor array?</a:t>
            </a:r>
          </a:p>
          <a:p>
            <a:r>
              <a:rPr lang="en-US" dirty="0"/>
              <a:t>int array[4][5]: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9CC5F-24A2-C758-73CF-7DA6F681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07" y="4202751"/>
            <a:ext cx="2476518" cy="15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9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8908-AA5D-26A9-B8A9-3B3D08ED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Autograd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7EC9-9E83-8A3A-B03F-4262F9529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Freight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tools/</a:t>
            </a:r>
            <a:r>
              <a:rPr lang="en-US" b="0" i="0" u="none" strike="noStrike" dirty="0" err="1">
                <a:effectLst/>
                <a:latin typeface="Freight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autograd</a:t>
            </a:r>
            <a:r>
              <a:rPr lang="en-US" b="0" i="0" u="none" strike="noStrike" dirty="0">
                <a:effectLst/>
                <a:latin typeface="FreightSans"/>
              </a:rPr>
              <a:t> (</a:t>
            </a:r>
            <a:r>
              <a:rPr lang="en-US" b="0" i="0" u="none" strike="noStrike" dirty="0">
                <a:effectLst/>
                <a:latin typeface="Freight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https://github.com/pytorch/pytorch/blob/main/tools/autograd/derivatives.yaml</a:t>
            </a:r>
            <a:r>
              <a:rPr lang="en-US" b="0" i="0" u="none" strike="noStrike" dirty="0">
                <a:effectLst/>
                <a:latin typeface="FreightSans"/>
              </a:rPr>
              <a:t>)</a:t>
            </a:r>
            <a:endParaRPr lang="en-US" dirty="0">
              <a:latin typeface="FreightSans"/>
            </a:endParaRPr>
          </a:p>
          <a:p>
            <a:r>
              <a:rPr lang="en-US" b="0" i="0" u="none" strike="noStrike" dirty="0">
                <a:effectLst/>
                <a:latin typeface="Freight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torch/</a:t>
            </a:r>
            <a:r>
              <a:rPr lang="en-US" b="0" i="0" u="none" strike="noStrike" dirty="0" err="1">
                <a:effectLst/>
                <a:latin typeface="Freight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autograd</a:t>
            </a:r>
            <a:endParaRPr lang="en-US" b="0" i="0" u="none" strike="noStrike" dirty="0">
              <a:effectLst/>
              <a:latin typeface="FreightSans"/>
            </a:endParaRPr>
          </a:p>
          <a:p>
            <a:r>
              <a:rPr lang="en-US" b="0" i="0" u="none" strike="noStrike" dirty="0">
                <a:effectLst/>
                <a:latin typeface="Freight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torch/</a:t>
            </a:r>
            <a:r>
              <a:rPr lang="en-US" b="0" i="0" u="none" strike="noStrike" dirty="0" err="1">
                <a:effectLst/>
                <a:latin typeface="Freight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csrc</a:t>
            </a:r>
            <a:r>
              <a:rPr lang="en-US" b="0" i="0" u="none" strike="noStrike" dirty="0">
                <a:effectLst/>
                <a:latin typeface="Freight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0" i="0" u="none" strike="noStrike" dirty="0" err="1">
                <a:effectLst/>
                <a:latin typeface="Freight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autograd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CEB4-7668-21F5-C89F-D1A36AA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Calling backward()/grad() from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F158-8FC5-FEB5-30D1-712C67F9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.backward() is invoked on a tensor, it essentially calls </a:t>
            </a:r>
            <a:r>
              <a:rPr lang="en-US" dirty="0" err="1"/>
              <a:t>torch.autograd.backward</a:t>
            </a:r>
            <a:r>
              <a:rPr lang="en-US" dirty="0"/>
              <a:t>(), which checks arguments and calls the </a:t>
            </a:r>
            <a:r>
              <a:rPr lang="en-US" dirty="0" err="1"/>
              <a:t>autograd</a:t>
            </a:r>
            <a:r>
              <a:rPr lang="en-US" dirty="0"/>
              <a:t> engine at the C++ layer.</a:t>
            </a:r>
          </a:p>
          <a:p>
            <a:r>
              <a:rPr lang="en-US" dirty="0"/>
              <a:t>Can also just do .grad()</a:t>
            </a:r>
          </a:p>
          <a:p>
            <a:endParaRPr lang="en-U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6BED6B65-1345-E408-0C73-D8E1E23A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14" y="3241675"/>
            <a:ext cx="368544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373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888</Words>
  <Application>Microsoft Office PowerPoint</Application>
  <PresentationFormat>Widescreen</PresentationFormat>
  <Paragraphs>127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FreightSans</vt:lpstr>
      <vt:lpstr>Arial</vt:lpstr>
      <vt:lpstr>Calibri</vt:lpstr>
      <vt:lpstr>Calibri Light</vt:lpstr>
      <vt:lpstr>Consolas</vt:lpstr>
      <vt:lpstr>Office Theme</vt:lpstr>
      <vt:lpstr>DeepSpeedStudy Day1</vt:lpstr>
      <vt:lpstr>-1. Why should you do this?</vt:lpstr>
      <vt:lpstr>2. For sake of our country</vt:lpstr>
      <vt:lpstr>3. For sake of humanity</vt:lpstr>
      <vt:lpstr>0. Review : Pytorch Internals</vt:lpstr>
      <vt:lpstr>Tensor &amp; Strides</vt:lpstr>
      <vt:lpstr>Strides?</vt:lpstr>
      <vt:lpstr>Autograd:</vt:lpstr>
      <vt:lpstr>What Happens when Calling backward()/grad() from Python</vt:lpstr>
      <vt:lpstr>Topological Number</vt:lpstr>
      <vt:lpstr>PyObject *THPEngine_run_backward </vt:lpstr>
      <vt:lpstr>DeepSpeed</vt:lpstr>
      <vt:lpstr>DeepSpeed, What is it?</vt:lpstr>
      <vt:lpstr>PowerPoint Presentation</vt:lpstr>
      <vt:lpstr>Where is all my memory?</vt:lpstr>
      <vt:lpstr>Memory-Compute boundedness</vt:lpstr>
      <vt:lpstr>Sounds nic. Code plz?</vt:lpstr>
      <vt:lpstr>In the end… we only have 4 important folders</vt:lpstr>
      <vt:lpstr>Wait what’s in the accelerator?</vt:lpstr>
      <vt:lpstr>/CSRC</vt:lpstr>
      <vt:lpstr>/op_builder</vt:lpstr>
      <vt:lpstr>Let’s see how op_builder works,</vt:lpstr>
      <vt:lpstr>Opbuilder will build the FusedAdam, once called. And save it `somewhere`.</vt:lpstr>
      <vt:lpstr>/deepspeed</vt:lpstr>
      <vt:lpstr>deepspeed</vt:lpstr>
      <vt:lpstr>More Stripping: What is Nebula?</vt:lpstr>
      <vt:lpstr>deepspeed/sequence?</vt:lpstr>
      <vt:lpstr>deepspeed/monitor, profiling, </vt:lpstr>
      <vt:lpstr>deepspeed/module_inject</vt:lpstr>
      <vt:lpstr>deepspeed/pipe</vt:lpstr>
      <vt:lpstr>Let’s run MNIST with 2 gpus LOL</vt:lpstr>
      <vt:lpstr>Let’s go!</vt:lpstr>
      <vt:lpstr>Whoa wait wait</vt:lpstr>
      <vt:lpstr>Let’s analyze step by step.</vt:lpstr>
      <vt:lpstr>Aha, this explains why we need @click (or argparse)</vt:lpstr>
      <vt:lpstr>Next, we see partition_parameters.py doing zero-stuff.</vt:lpstr>
      <vt:lpstr>What is in py310-cu121?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DeepSpeedStudy Day1</dc:title>
  <dc:creator>시모 류</dc:creator>
  <cp:lastModifiedBy>시모 류</cp:lastModifiedBy>
  <cp:revision>2</cp:revision>
  <dcterms:created xsi:type="dcterms:W3CDTF">2024-03-05T15:18:03Z</dcterms:created>
  <dcterms:modified xsi:type="dcterms:W3CDTF">2024-03-09T01:53:18Z</dcterms:modified>
</cp:coreProperties>
</file>